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9fe07b8f049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169dc55a714290"/>
  </p:sldMasterIdLst>
  <p:sldIdLst>
    <p:sldId xmlns:r="http://schemas.openxmlformats.org/officeDocument/2006/relationships" id="256" r:id="R73e9514026a346c2"/>
    <p:sldId xmlns:r="http://schemas.openxmlformats.org/officeDocument/2006/relationships" id="257" r:id="Rf4677ba21310402a"/>
    <p:sldId xmlns:r="http://schemas.openxmlformats.org/officeDocument/2006/relationships" id="258" r:id="Raaf759df5b41474a"/>
    <p:sldId xmlns:r="http://schemas.openxmlformats.org/officeDocument/2006/relationships" id="259" r:id="R9a0bdebd7b85459e"/>
    <p:sldId xmlns:r="http://schemas.openxmlformats.org/officeDocument/2006/relationships" id="260" r:id="R0fa23b36676d4b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69dc55a714290" /><Relationship Type="http://schemas.openxmlformats.org/officeDocument/2006/relationships/slide" Target="/ppt/slides/slide1.xml" Id="R73e9514026a346c2" /><Relationship Type="http://schemas.openxmlformats.org/officeDocument/2006/relationships/slide" Target="/ppt/slides/slide2.xml" Id="Rf4677ba21310402a" /><Relationship Type="http://schemas.openxmlformats.org/officeDocument/2006/relationships/slide" Target="/ppt/slides/slide3.xml" Id="Raaf759df5b41474a" /><Relationship Type="http://schemas.openxmlformats.org/officeDocument/2006/relationships/slide" Target="/ppt/slides/slide4.xml" Id="R9a0bdebd7b85459e" /><Relationship Type="http://schemas.openxmlformats.org/officeDocument/2006/relationships/slide" Target="/ppt/slides/slide5.xml" Id="R0fa23b36676d4b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2b76b47ec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55c2ddf714142" /><Relationship Type="http://schemas.openxmlformats.org/officeDocument/2006/relationships/theme" Target="/ppt/slideMasters/theme/theme1.xml" Id="R97ae7dd9efd049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55c2ddf7141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2851e78174c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7d3fd270044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74178ded449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fd3d0daa7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b13a951224d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BANK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BANK ASA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810 506 482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BANK ASA</a:t>
            </a:r>
          </a:p>
        </p:txBody>
      </p:sp>
    </p:spTree>
  </p:cSld>
  <p:clrMapOvr>
    <a:masterClrMapping xmlns:a="http://schemas.openxmlformats.org/drawingml/2006/main"/>
  </p:clrMapOvr>
</p:sld>
</file>