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317eb685b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c0d3b7ddb4aa5"/>
  </p:sldMasterIdLst>
  <p:sldIdLst>
    <p:sldId xmlns:r="http://schemas.openxmlformats.org/officeDocument/2006/relationships" id="256" r:id="R5207ab0bb4754b0a"/>
    <p:sldId xmlns:r="http://schemas.openxmlformats.org/officeDocument/2006/relationships" id="257" r:id="Rb217547cb0da4da5"/>
    <p:sldId xmlns:r="http://schemas.openxmlformats.org/officeDocument/2006/relationships" id="258" r:id="R3f120063daed433b"/>
    <p:sldId xmlns:r="http://schemas.openxmlformats.org/officeDocument/2006/relationships" id="259" r:id="R856e5588ad584a94"/>
    <p:sldId xmlns:r="http://schemas.openxmlformats.org/officeDocument/2006/relationships" id="260" r:id="Rd5c555e1a1a24c7b"/>
    <p:sldId xmlns:r="http://schemas.openxmlformats.org/officeDocument/2006/relationships" id="261" r:id="Rd96592621d3d4ea2"/>
    <p:sldId xmlns:r="http://schemas.openxmlformats.org/officeDocument/2006/relationships" id="262" r:id="R10797cc2c6b547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c0d3b7ddb4aa5" /><Relationship Type="http://schemas.openxmlformats.org/officeDocument/2006/relationships/slide" Target="/ppt/slides/slide1.xml" Id="R5207ab0bb4754b0a" /><Relationship Type="http://schemas.openxmlformats.org/officeDocument/2006/relationships/slide" Target="/ppt/slides/slide2.xml" Id="Rb217547cb0da4da5" /><Relationship Type="http://schemas.openxmlformats.org/officeDocument/2006/relationships/slide" Target="/ppt/slides/slide3.xml" Id="R3f120063daed433b" /><Relationship Type="http://schemas.openxmlformats.org/officeDocument/2006/relationships/slide" Target="/ppt/slides/slide4.xml" Id="R856e5588ad584a94" /><Relationship Type="http://schemas.openxmlformats.org/officeDocument/2006/relationships/slide" Target="/ppt/slides/slide5.xml" Id="Rd5c555e1a1a24c7b" /><Relationship Type="http://schemas.openxmlformats.org/officeDocument/2006/relationships/slide" Target="/ppt/slides/slide6.xml" Id="Rd96592621d3d4ea2" /><Relationship Type="http://schemas.openxmlformats.org/officeDocument/2006/relationships/slide" Target="/ppt/slides/slide7.xml" Id="R10797cc2c6b547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c15b7585e4f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2253fb0484022" /><Relationship Type="http://schemas.openxmlformats.org/officeDocument/2006/relationships/theme" Target="/ppt/slideMasters/theme/theme1.xml" Id="R3ce97a625e764d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72253fb04840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009afe43543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f626c04414d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221dc0c2341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7d503d2a943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6c91283d74a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82931018742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da198cef94c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LAVE EIENDOM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−170 065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108 987 872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LAFTON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VENÅSEN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Telegrafalleen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812 669 362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LAVE EIENDOM AS</a:t>
            </a:r>
          </a:p>
        </p:txBody>
      </p:sp>
    </p:spTree>
  </p:cSld>
  <p:clrMapOvr>
    <a:masterClrMapping xmlns:a="http://schemas.openxmlformats.org/drawingml/2006/main"/>
  </p:clrMapOvr>
</p:sld>
</file>