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e27f85629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62209a7f74164"/>
  </p:sldMasterIdLst>
  <p:sldIdLst>
    <p:sldId xmlns:r="http://schemas.openxmlformats.org/officeDocument/2006/relationships" id="256" r:id="R5a076d13d53f4ba4"/>
    <p:sldId xmlns:r="http://schemas.openxmlformats.org/officeDocument/2006/relationships" id="257" r:id="R8b44e4b940b14039"/>
    <p:sldId xmlns:r="http://schemas.openxmlformats.org/officeDocument/2006/relationships" id="258" r:id="R649b1175d41c43f1"/>
    <p:sldId xmlns:r="http://schemas.openxmlformats.org/officeDocument/2006/relationships" id="259" r:id="Refeb25616a8b4894"/>
    <p:sldId xmlns:r="http://schemas.openxmlformats.org/officeDocument/2006/relationships" id="260" r:id="Rc962d7bd430b4d0d"/>
    <p:sldId xmlns:r="http://schemas.openxmlformats.org/officeDocument/2006/relationships" id="261" r:id="R4a9bea64dc0f4573"/>
    <p:sldId xmlns:r="http://schemas.openxmlformats.org/officeDocument/2006/relationships" id="262" r:id="R4a17b06795e7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62209a7f74164" /><Relationship Type="http://schemas.openxmlformats.org/officeDocument/2006/relationships/slide" Target="/ppt/slides/slide1.xml" Id="R5a076d13d53f4ba4" /><Relationship Type="http://schemas.openxmlformats.org/officeDocument/2006/relationships/slide" Target="/ppt/slides/slide2.xml" Id="R8b44e4b940b14039" /><Relationship Type="http://schemas.openxmlformats.org/officeDocument/2006/relationships/slide" Target="/ppt/slides/slide3.xml" Id="R649b1175d41c43f1" /><Relationship Type="http://schemas.openxmlformats.org/officeDocument/2006/relationships/slide" Target="/ppt/slides/slide4.xml" Id="Refeb25616a8b4894" /><Relationship Type="http://schemas.openxmlformats.org/officeDocument/2006/relationships/slide" Target="/ppt/slides/slide5.xml" Id="Rc962d7bd430b4d0d" /><Relationship Type="http://schemas.openxmlformats.org/officeDocument/2006/relationships/slide" Target="/ppt/slides/slide6.xml" Id="R4a9bea64dc0f4573" /><Relationship Type="http://schemas.openxmlformats.org/officeDocument/2006/relationships/slide" Target="/ppt/slides/slide7.xml" Id="R4a17b06795e7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3f54d9fc544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91853904d42f9" /><Relationship Type="http://schemas.openxmlformats.org/officeDocument/2006/relationships/theme" Target="/ppt/slideMasters/theme/theme1.xml" Id="R519844346bca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91853904d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e7f13031d49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6d137c9d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7687e560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76b828b24d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2f485e47c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ce263f6446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508639119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BSL BYGG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12 219 010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1 255 671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985 464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7 295 122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STEFFEN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BENTE LISBETH 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Lunde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steffen.lunde.bsl@enivest.net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812 893 602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BSL BYGG AS</a:t>
            </a:r>
          </a:p>
        </p:txBody>
      </p:sp>
    </p:spTree>
  </p:cSld>
  <p:clrMapOvr>
    <a:masterClrMapping xmlns:a="http://schemas.openxmlformats.org/drawingml/2006/main"/>
  </p:clrMapOvr>
</p:sld>
</file>