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d9cba15208b485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046537c9eaf4b4f"/>
  </p:sldMasterIdLst>
  <p:sldIdLst>
    <p:sldId xmlns:r="http://schemas.openxmlformats.org/officeDocument/2006/relationships" id="256" r:id="R91db4089a1684e7a"/>
    <p:sldId xmlns:r="http://schemas.openxmlformats.org/officeDocument/2006/relationships" id="257" r:id="Rbbc0f21afda9422a"/>
    <p:sldId xmlns:r="http://schemas.openxmlformats.org/officeDocument/2006/relationships" id="258" r:id="Re1267a5fb49543b4"/>
    <p:sldId xmlns:r="http://schemas.openxmlformats.org/officeDocument/2006/relationships" id="259" r:id="R7ede14c0f92843cf"/>
    <p:sldId xmlns:r="http://schemas.openxmlformats.org/officeDocument/2006/relationships" id="260" r:id="R633f021a3d584678"/>
    <p:sldId xmlns:r="http://schemas.openxmlformats.org/officeDocument/2006/relationships" id="261" r:id="Rd31465d58720449f"/>
    <p:sldId xmlns:r="http://schemas.openxmlformats.org/officeDocument/2006/relationships" id="262" r:id="R24158f452cb84fb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046537c9eaf4b4f" /><Relationship Type="http://schemas.openxmlformats.org/officeDocument/2006/relationships/slide" Target="/ppt/slides/slide1.xml" Id="R91db4089a1684e7a" /><Relationship Type="http://schemas.openxmlformats.org/officeDocument/2006/relationships/slide" Target="/ppt/slides/slide2.xml" Id="Rbbc0f21afda9422a" /><Relationship Type="http://schemas.openxmlformats.org/officeDocument/2006/relationships/slide" Target="/ppt/slides/slide3.xml" Id="Re1267a5fb49543b4" /><Relationship Type="http://schemas.openxmlformats.org/officeDocument/2006/relationships/slide" Target="/ppt/slides/slide4.xml" Id="R7ede14c0f92843cf" /><Relationship Type="http://schemas.openxmlformats.org/officeDocument/2006/relationships/slide" Target="/ppt/slides/slide5.xml" Id="R633f021a3d584678" /><Relationship Type="http://schemas.openxmlformats.org/officeDocument/2006/relationships/slide" Target="/ppt/slides/slide6.xml" Id="Rd31465d58720449f" /><Relationship Type="http://schemas.openxmlformats.org/officeDocument/2006/relationships/slide" Target="/ppt/slides/slide7.xml" Id="R24158f452cb84fb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8fca41397f04f0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2f378522ae4431" /><Relationship Type="http://schemas.openxmlformats.org/officeDocument/2006/relationships/theme" Target="/ppt/slideMasters/theme/theme1.xml" Id="R3f300401a32242d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a2f378522ae443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3bf877b1244ac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b2480feca441f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2c99cd6b4e4bd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fc0d5396a74c7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7db82297114c6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2c2eea2d7d47c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6f0e87a69b427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GLAKA ONE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GLAKA ONE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GLAKA ONE AS ble etablert [år] og holder til i Kleppestø.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GLAKA ONE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GLAKA ONE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GLAKA ONE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−9 961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1 109 371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7 008 493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7 008 493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GLAKA ONE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GISKE KJELL ARNE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GLAKA ONE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Solhola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5300 Kleppestø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813 745 992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GLAKA ONE AS</a:t>
            </a:r>
          </a:p>
        </p:txBody>
      </p:sp>
    </p:spTree>
  </p:cSld>
  <p:clrMapOvr>
    <a:masterClrMapping xmlns:a="http://schemas.openxmlformats.org/drawingml/2006/main"/>
  </p:clrMapOvr>
</p:sld>
</file>