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9250447e3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40a0e11084cbd"/>
  </p:sldMasterIdLst>
  <p:sldIdLst>
    <p:sldId xmlns:r="http://schemas.openxmlformats.org/officeDocument/2006/relationships" id="256" r:id="R6f246f32420843ef"/>
    <p:sldId xmlns:r="http://schemas.openxmlformats.org/officeDocument/2006/relationships" id="257" r:id="R5c4cffb62ffe44d3"/>
    <p:sldId xmlns:r="http://schemas.openxmlformats.org/officeDocument/2006/relationships" id="258" r:id="R5211fe3b58c04d62"/>
    <p:sldId xmlns:r="http://schemas.openxmlformats.org/officeDocument/2006/relationships" id="259" r:id="Rafa4b464b6a74f6c"/>
    <p:sldId xmlns:r="http://schemas.openxmlformats.org/officeDocument/2006/relationships" id="260" r:id="R412a711f13b947b3"/>
    <p:sldId xmlns:r="http://schemas.openxmlformats.org/officeDocument/2006/relationships" id="261" r:id="R11df6ad0251b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40a0e11084cbd" /><Relationship Type="http://schemas.openxmlformats.org/officeDocument/2006/relationships/slide" Target="/ppt/slides/slide1.xml" Id="R6f246f32420843ef" /><Relationship Type="http://schemas.openxmlformats.org/officeDocument/2006/relationships/slide" Target="/ppt/slides/slide2.xml" Id="R5c4cffb62ffe44d3" /><Relationship Type="http://schemas.openxmlformats.org/officeDocument/2006/relationships/slide" Target="/ppt/slides/slide3.xml" Id="R5211fe3b58c04d62" /><Relationship Type="http://schemas.openxmlformats.org/officeDocument/2006/relationships/slide" Target="/ppt/slides/slide4.xml" Id="Rafa4b464b6a74f6c" /><Relationship Type="http://schemas.openxmlformats.org/officeDocument/2006/relationships/slide" Target="/ppt/slides/slide5.xml" Id="R412a711f13b947b3" /><Relationship Type="http://schemas.openxmlformats.org/officeDocument/2006/relationships/slide" Target="/ppt/slides/slide6.xml" Id="R11df6ad0251b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991c2427c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00fb89454f9a" /><Relationship Type="http://schemas.openxmlformats.org/officeDocument/2006/relationships/theme" Target="/ppt/slideMasters/theme/theme1.xml" Id="R7627cd016ff9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200fb8945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28d56201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2c2df57c9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2a70658b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93f87dd5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250581b5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8199a8fb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