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6a4bd4ae9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c628a865c4275"/>
  </p:sldMasterIdLst>
  <p:sldIdLst>
    <p:sldId xmlns:r="http://schemas.openxmlformats.org/officeDocument/2006/relationships" id="256" r:id="R23a399bb00cf4bd6"/>
    <p:sldId xmlns:r="http://schemas.openxmlformats.org/officeDocument/2006/relationships" id="257" r:id="R7f350f6f6e6c41cd"/>
    <p:sldId xmlns:r="http://schemas.openxmlformats.org/officeDocument/2006/relationships" id="258" r:id="R4c72007a11bb4a20"/>
    <p:sldId xmlns:r="http://schemas.openxmlformats.org/officeDocument/2006/relationships" id="259" r:id="R4bdbbec991774083"/>
    <p:sldId xmlns:r="http://schemas.openxmlformats.org/officeDocument/2006/relationships" id="260" r:id="R2a2762ecf72c488a"/>
    <p:sldId xmlns:r="http://schemas.openxmlformats.org/officeDocument/2006/relationships" id="261" r:id="R816d42ac1e33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c628a865c4275" /><Relationship Type="http://schemas.openxmlformats.org/officeDocument/2006/relationships/slide" Target="/ppt/slides/slide1.xml" Id="R23a399bb00cf4bd6" /><Relationship Type="http://schemas.openxmlformats.org/officeDocument/2006/relationships/slide" Target="/ppt/slides/slide2.xml" Id="R7f350f6f6e6c41cd" /><Relationship Type="http://schemas.openxmlformats.org/officeDocument/2006/relationships/slide" Target="/ppt/slides/slide3.xml" Id="R4c72007a11bb4a20" /><Relationship Type="http://schemas.openxmlformats.org/officeDocument/2006/relationships/slide" Target="/ppt/slides/slide4.xml" Id="R4bdbbec991774083" /><Relationship Type="http://schemas.openxmlformats.org/officeDocument/2006/relationships/slide" Target="/ppt/slides/slide5.xml" Id="R2a2762ecf72c488a" /><Relationship Type="http://schemas.openxmlformats.org/officeDocument/2006/relationships/slide" Target="/ppt/slides/slide6.xml" Id="R816d42ac1e33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7c55a6eba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4d21a39924f40" /><Relationship Type="http://schemas.openxmlformats.org/officeDocument/2006/relationships/theme" Target="/ppt/slideMasters/theme/theme1.xml" Id="Re3206021861a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4d21a3992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35f445db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ae644e0d7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7f8297317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1b5254c3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076691944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2217e531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