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d16f3c207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c07c1328b4201"/>
  </p:sldMasterIdLst>
  <p:sldIdLst>
    <p:sldId xmlns:r="http://schemas.openxmlformats.org/officeDocument/2006/relationships" id="256" r:id="R8dc56faf84b14590"/>
    <p:sldId xmlns:r="http://schemas.openxmlformats.org/officeDocument/2006/relationships" id="257" r:id="R70b378eb45d144d1"/>
    <p:sldId xmlns:r="http://schemas.openxmlformats.org/officeDocument/2006/relationships" id="258" r:id="R93fa6fde55084233"/>
    <p:sldId xmlns:r="http://schemas.openxmlformats.org/officeDocument/2006/relationships" id="259" r:id="R17faf2574d8344c0"/>
    <p:sldId xmlns:r="http://schemas.openxmlformats.org/officeDocument/2006/relationships" id="260" r:id="Rf6864de0aa354440"/>
    <p:sldId xmlns:r="http://schemas.openxmlformats.org/officeDocument/2006/relationships" id="261" r:id="R08136434e53d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c07c1328b4201" /><Relationship Type="http://schemas.openxmlformats.org/officeDocument/2006/relationships/slide" Target="/ppt/slides/slide1.xml" Id="R8dc56faf84b14590" /><Relationship Type="http://schemas.openxmlformats.org/officeDocument/2006/relationships/slide" Target="/ppt/slides/slide2.xml" Id="R70b378eb45d144d1" /><Relationship Type="http://schemas.openxmlformats.org/officeDocument/2006/relationships/slide" Target="/ppt/slides/slide3.xml" Id="R93fa6fde55084233" /><Relationship Type="http://schemas.openxmlformats.org/officeDocument/2006/relationships/slide" Target="/ppt/slides/slide4.xml" Id="R17faf2574d8344c0" /><Relationship Type="http://schemas.openxmlformats.org/officeDocument/2006/relationships/slide" Target="/ppt/slides/slide5.xml" Id="Rf6864de0aa354440" /><Relationship Type="http://schemas.openxmlformats.org/officeDocument/2006/relationships/slide" Target="/ppt/slides/slide6.xml" Id="R08136434e53d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adabfc3b3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1bb6cdd04d52" /><Relationship Type="http://schemas.openxmlformats.org/officeDocument/2006/relationships/theme" Target="/ppt/slideMasters/theme/theme1.xml" Id="R19630aa26079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01bb6cdd04d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51232c7bb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069762ee44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957918a96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c94948448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1e5fe6ec7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9269d010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JDE ALUMINIUM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JDE ALUMINIUM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814 560 872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JDE ALUMINIUM TECHNOLOGY AS</a:t>
            </a:r>
          </a:p>
        </p:txBody>
      </p:sp>
    </p:spTree>
  </p:cSld>
  <p:clrMapOvr>
    <a:masterClrMapping xmlns:a="http://schemas.openxmlformats.org/drawingml/2006/main"/>
  </p:clrMapOvr>
</p:sld>
</file>