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f17962d3434b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a577040da942d2"/>
  </p:sldMasterIdLst>
  <p:sldIdLst>
    <p:sldId xmlns:r="http://schemas.openxmlformats.org/officeDocument/2006/relationships" id="256" r:id="R5675a108ae384af2"/>
    <p:sldId xmlns:r="http://schemas.openxmlformats.org/officeDocument/2006/relationships" id="257" r:id="R22df6cda513840e4"/>
    <p:sldId xmlns:r="http://schemas.openxmlformats.org/officeDocument/2006/relationships" id="258" r:id="Rde800b7d291b43fc"/>
    <p:sldId xmlns:r="http://schemas.openxmlformats.org/officeDocument/2006/relationships" id="259" r:id="R8efa8d6249014fdf"/>
    <p:sldId xmlns:r="http://schemas.openxmlformats.org/officeDocument/2006/relationships" id="260" r:id="Rd3ba477d5ea64969"/>
    <p:sldId xmlns:r="http://schemas.openxmlformats.org/officeDocument/2006/relationships" id="261" r:id="R6e31de2c60d547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a577040da942d2" /><Relationship Type="http://schemas.openxmlformats.org/officeDocument/2006/relationships/slide" Target="/ppt/slides/slide1.xml" Id="R5675a108ae384af2" /><Relationship Type="http://schemas.openxmlformats.org/officeDocument/2006/relationships/slide" Target="/ppt/slides/slide2.xml" Id="R22df6cda513840e4" /><Relationship Type="http://schemas.openxmlformats.org/officeDocument/2006/relationships/slide" Target="/ppt/slides/slide3.xml" Id="Rde800b7d291b43fc" /><Relationship Type="http://schemas.openxmlformats.org/officeDocument/2006/relationships/slide" Target="/ppt/slides/slide4.xml" Id="R8efa8d6249014fdf" /><Relationship Type="http://schemas.openxmlformats.org/officeDocument/2006/relationships/slide" Target="/ppt/slides/slide5.xml" Id="Rd3ba477d5ea64969" /><Relationship Type="http://schemas.openxmlformats.org/officeDocument/2006/relationships/slide" Target="/ppt/slides/slide6.xml" Id="R6e31de2c60d547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03084a312345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6cc5301f14c25" /><Relationship Type="http://schemas.openxmlformats.org/officeDocument/2006/relationships/theme" Target="/ppt/slideMasters/theme/theme1.xml" Id="Rdabab7b1b6f14c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46cc5301f14c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a096e31f04d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276148a8147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d7a53ae9547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f4af357c949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143a2b4ba41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dd59aeb8543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ANKER-NILSSEN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ANKER-NILSSEN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ANKER-NILSSEN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ANKER-NILSSEN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ANKER-NILSSEN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ANKER-NILSSEN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−108 878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ANKER-NILSSEN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814 647 102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ANKER-NILSSEN AS</a:t>
            </a:r>
          </a:p>
        </p:txBody>
      </p:sp>
    </p:spTree>
  </p:cSld>
  <p:clrMapOvr>
    <a:masterClrMapping xmlns:a="http://schemas.openxmlformats.org/drawingml/2006/main"/>
  </p:clrMapOvr>
</p:sld>
</file>