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f4be0b63d04f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e9005b26d14bf0"/>
  </p:sldMasterIdLst>
  <p:sldIdLst>
    <p:sldId xmlns:r="http://schemas.openxmlformats.org/officeDocument/2006/relationships" id="256" r:id="R5cda314f1ecb4d85"/>
    <p:sldId xmlns:r="http://schemas.openxmlformats.org/officeDocument/2006/relationships" id="257" r:id="R0343279d041648cb"/>
    <p:sldId xmlns:r="http://schemas.openxmlformats.org/officeDocument/2006/relationships" id="258" r:id="R438b03c07cc14f00"/>
    <p:sldId xmlns:r="http://schemas.openxmlformats.org/officeDocument/2006/relationships" id="259" r:id="R3a55e6771419461a"/>
    <p:sldId xmlns:r="http://schemas.openxmlformats.org/officeDocument/2006/relationships" id="260" r:id="R872240671b854b68"/>
    <p:sldId xmlns:r="http://schemas.openxmlformats.org/officeDocument/2006/relationships" id="261" r:id="Rb99071783e6e4be9"/>
    <p:sldId xmlns:r="http://schemas.openxmlformats.org/officeDocument/2006/relationships" id="262" r:id="Rc16dc5bc1c0d48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e9005b26d14bf0" /><Relationship Type="http://schemas.openxmlformats.org/officeDocument/2006/relationships/slide" Target="/ppt/slides/slide1.xml" Id="R5cda314f1ecb4d85" /><Relationship Type="http://schemas.openxmlformats.org/officeDocument/2006/relationships/slide" Target="/ppt/slides/slide2.xml" Id="R0343279d041648cb" /><Relationship Type="http://schemas.openxmlformats.org/officeDocument/2006/relationships/slide" Target="/ppt/slides/slide3.xml" Id="R438b03c07cc14f00" /><Relationship Type="http://schemas.openxmlformats.org/officeDocument/2006/relationships/slide" Target="/ppt/slides/slide4.xml" Id="R3a55e6771419461a" /><Relationship Type="http://schemas.openxmlformats.org/officeDocument/2006/relationships/slide" Target="/ppt/slides/slide5.xml" Id="R872240671b854b68" /><Relationship Type="http://schemas.openxmlformats.org/officeDocument/2006/relationships/slide" Target="/ppt/slides/slide6.xml" Id="Rb99071783e6e4be9" /><Relationship Type="http://schemas.openxmlformats.org/officeDocument/2006/relationships/slide" Target="/ppt/slides/slide7.xml" Id="Rc16dc5bc1c0d48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3d724f0e04c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7762b01c6463d" /><Relationship Type="http://schemas.openxmlformats.org/officeDocument/2006/relationships/theme" Target="/ppt/slideMasters/theme/theme1.xml" Id="Rfa1f19680c3749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97762b01c646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bbf99f37841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2f79d9d614d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66b96087249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e3f68dc3540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596abdcfa4e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365e9ece243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c40ff898846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AUTOKRAT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AUTOKRAT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18 382 965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48 281 750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50 278 573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 FILIP ANGELL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Hamneneset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814 716 112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