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213ac5e21b4b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33531b77ae416f"/>
  </p:sldMasterIdLst>
  <p:sldIdLst>
    <p:sldId xmlns:r="http://schemas.openxmlformats.org/officeDocument/2006/relationships" id="256" r:id="Rcc85f6a79c6c4f31"/>
    <p:sldId xmlns:r="http://schemas.openxmlformats.org/officeDocument/2006/relationships" id="257" r:id="R4a962dd0ef80449f"/>
    <p:sldId xmlns:r="http://schemas.openxmlformats.org/officeDocument/2006/relationships" id="258" r:id="R8f84da1677154a77"/>
    <p:sldId xmlns:r="http://schemas.openxmlformats.org/officeDocument/2006/relationships" id="259" r:id="R5ad93573fc3140bf"/>
    <p:sldId xmlns:r="http://schemas.openxmlformats.org/officeDocument/2006/relationships" id="260" r:id="Rca3202c3c43d4c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33531b77ae416f" /><Relationship Type="http://schemas.openxmlformats.org/officeDocument/2006/relationships/slide" Target="/ppt/slides/slide1.xml" Id="Rcc85f6a79c6c4f31" /><Relationship Type="http://schemas.openxmlformats.org/officeDocument/2006/relationships/slide" Target="/ppt/slides/slide2.xml" Id="R4a962dd0ef80449f" /><Relationship Type="http://schemas.openxmlformats.org/officeDocument/2006/relationships/slide" Target="/ppt/slides/slide3.xml" Id="R8f84da1677154a77" /><Relationship Type="http://schemas.openxmlformats.org/officeDocument/2006/relationships/slide" Target="/ppt/slides/slide4.xml" Id="R5ad93573fc3140bf" /><Relationship Type="http://schemas.openxmlformats.org/officeDocument/2006/relationships/slide" Target="/ppt/slides/slide5.xml" Id="Rca3202c3c43d4c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eb5555e05b4e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ea0575ada4cf9" /><Relationship Type="http://schemas.openxmlformats.org/officeDocument/2006/relationships/theme" Target="/ppt/slideMasters/theme/theme1.xml" Id="R804f3209764043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6ea0575ada4c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58bdad33647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3f55ccc534c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fc2bf41d840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21a8c883d44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c401620a345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TOLGA SENTERPARTI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TOLGA SENTERPARTI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TOLGA SENTERPARTI ble etablert [år] og holder til i Tolga.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TOLGA SENTERPARTI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TOLGA SENTERPARTI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TOLGA SENTERPARTI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Esten Kleven, Rørosveien 1752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2540 Tolga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815 274 792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TOLGA SENTERPARTI</a:t>
            </a:r>
          </a:p>
        </p:txBody>
      </p:sp>
    </p:spTree>
  </p:cSld>
  <p:clrMapOvr>
    <a:masterClrMapping xmlns:a="http://schemas.openxmlformats.org/drawingml/2006/main"/>
  </p:clrMapOvr>
</p:sld>
</file>