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a233f7b44445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c74462e434453"/>
  </p:sldMasterIdLst>
  <p:sldIdLst>
    <p:sldId xmlns:r="http://schemas.openxmlformats.org/officeDocument/2006/relationships" id="256" r:id="R13fe042b7a444e99"/>
    <p:sldId xmlns:r="http://schemas.openxmlformats.org/officeDocument/2006/relationships" id="257" r:id="Rb064ced95d43410c"/>
    <p:sldId xmlns:r="http://schemas.openxmlformats.org/officeDocument/2006/relationships" id="258" r:id="Rd1e477753c624004"/>
    <p:sldId xmlns:r="http://schemas.openxmlformats.org/officeDocument/2006/relationships" id="259" r:id="Re3c5138efd834eb5"/>
    <p:sldId xmlns:r="http://schemas.openxmlformats.org/officeDocument/2006/relationships" id="260" r:id="R475d2dbb02ce4090"/>
    <p:sldId xmlns:r="http://schemas.openxmlformats.org/officeDocument/2006/relationships" id="261" r:id="R2a353553186a4982"/>
    <p:sldId xmlns:r="http://schemas.openxmlformats.org/officeDocument/2006/relationships" id="262" r:id="Racfe580b78f24a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c74462e434453" /><Relationship Type="http://schemas.openxmlformats.org/officeDocument/2006/relationships/slide" Target="/ppt/slides/slide1.xml" Id="R13fe042b7a444e99" /><Relationship Type="http://schemas.openxmlformats.org/officeDocument/2006/relationships/slide" Target="/ppt/slides/slide2.xml" Id="Rb064ced95d43410c" /><Relationship Type="http://schemas.openxmlformats.org/officeDocument/2006/relationships/slide" Target="/ppt/slides/slide3.xml" Id="Rd1e477753c624004" /><Relationship Type="http://schemas.openxmlformats.org/officeDocument/2006/relationships/slide" Target="/ppt/slides/slide4.xml" Id="Re3c5138efd834eb5" /><Relationship Type="http://schemas.openxmlformats.org/officeDocument/2006/relationships/slide" Target="/ppt/slides/slide5.xml" Id="R475d2dbb02ce4090" /><Relationship Type="http://schemas.openxmlformats.org/officeDocument/2006/relationships/slide" Target="/ppt/slides/slide6.xml" Id="R2a353553186a4982" /><Relationship Type="http://schemas.openxmlformats.org/officeDocument/2006/relationships/slide" Target="/ppt/slides/slide7.xml" Id="Racfe580b78f24a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82f362d204f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b4312416e4e2e" /><Relationship Type="http://schemas.openxmlformats.org/officeDocument/2006/relationships/theme" Target="/ppt/slideMasters/theme/theme1.xml" Id="R56c0a420cad24a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6b4312416e4e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1b81330e74a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e7989c0c64c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308fb270542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62506b0ce4d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10c21f99347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16f3e185d47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ed6d3ea134c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RIJE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RIJE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860 336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1 670 126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HAKKEBO RUBEN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RIJE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Brattvollvegen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816 034 582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RIJE HOLDING AS</a:t>
            </a:r>
          </a:p>
        </p:txBody>
      </p:sp>
    </p:spTree>
  </p:cSld>
  <p:clrMapOvr>
    <a:masterClrMapping xmlns:a="http://schemas.openxmlformats.org/drawingml/2006/main"/>
  </p:clrMapOvr>
</p:sld>
</file>