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486c300c5047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2d2160e7dd4e82"/>
  </p:sldMasterIdLst>
  <p:sldIdLst>
    <p:sldId xmlns:r="http://schemas.openxmlformats.org/officeDocument/2006/relationships" id="256" r:id="R0f37c90a4d1743d6"/>
    <p:sldId xmlns:r="http://schemas.openxmlformats.org/officeDocument/2006/relationships" id="257" r:id="R40b58d1e83da4376"/>
    <p:sldId xmlns:r="http://schemas.openxmlformats.org/officeDocument/2006/relationships" id="258" r:id="R95357e845ff84b27"/>
    <p:sldId xmlns:r="http://schemas.openxmlformats.org/officeDocument/2006/relationships" id="259" r:id="R242eee48a89d4eb4"/>
    <p:sldId xmlns:r="http://schemas.openxmlformats.org/officeDocument/2006/relationships" id="260" r:id="Ra8e3cddc2c1e401c"/>
    <p:sldId xmlns:r="http://schemas.openxmlformats.org/officeDocument/2006/relationships" id="261" r:id="Rf5552e41a87e43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d2160e7dd4e82" /><Relationship Type="http://schemas.openxmlformats.org/officeDocument/2006/relationships/slide" Target="/ppt/slides/slide1.xml" Id="R0f37c90a4d1743d6" /><Relationship Type="http://schemas.openxmlformats.org/officeDocument/2006/relationships/slide" Target="/ppt/slides/slide2.xml" Id="R40b58d1e83da4376" /><Relationship Type="http://schemas.openxmlformats.org/officeDocument/2006/relationships/slide" Target="/ppt/slides/slide3.xml" Id="R95357e845ff84b27" /><Relationship Type="http://schemas.openxmlformats.org/officeDocument/2006/relationships/slide" Target="/ppt/slides/slide4.xml" Id="R242eee48a89d4eb4" /><Relationship Type="http://schemas.openxmlformats.org/officeDocument/2006/relationships/slide" Target="/ppt/slides/slide5.xml" Id="Ra8e3cddc2c1e401c" /><Relationship Type="http://schemas.openxmlformats.org/officeDocument/2006/relationships/slide" Target="/ppt/slides/slide6.xml" Id="Rf5552e41a87e43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d7bcb6530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60717cbe14355" /><Relationship Type="http://schemas.openxmlformats.org/officeDocument/2006/relationships/theme" Target="/ppt/slideMasters/theme/theme1.xml" Id="R90f4255369af47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960717cbe1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7c3e1124e49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010c14dd24e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3e098d1e3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906ce911141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cdb50d4dc4b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e19a2ae444e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MONICA H 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MONICA H 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 H 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MONICA H 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MONICA H 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MONICA H 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2 911 805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−438 638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−457 025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−1 086 363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443 588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MONICA H 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816 057 132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MONICA H H AS</a:t>
            </a:r>
          </a:p>
        </p:txBody>
      </p:sp>
    </p:spTree>
  </p:cSld>
  <p:clrMapOvr>
    <a:masterClrMapping xmlns:a="http://schemas.openxmlformats.org/drawingml/2006/main"/>
  </p:clrMapOvr>
</p:sld>
</file>