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5ca3601284b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6d267fd9724af4"/>
  </p:sldMasterIdLst>
  <p:sldIdLst>
    <p:sldId xmlns:r="http://schemas.openxmlformats.org/officeDocument/2006/relationships" id="256" r:id="Red2496dfb1714b40"/>
    <p:sldId xmlns:r="http://schemas.openxmlformats.org/officeDocument/2006/relationships" id="257" r:id="R35a818d078f14d75"/>
    <p:sldId xmlns:r="http://schemas.openxmlformats.org/officeDocument/2006/relationships" id="258" r:id="R87c2f2d2542647fa"/>
    <p:sldId xmlns:r="http://schemas.openxmlformats.org/officeDocument/2006/relationships" id="259" r:id="Rf60f4b02f5b74a39"/>
    <p:sldId xmlns:r="http://schemas.openxmlformats.org/officeDocument/2006/relationships" id="260" r:id="R5c17d01922824bc1"/>
    <p:sldId xmlns:r="http://schemas.openxmlformats.org/officeDocument/2006/relationships" id="261" r:id="Rb570400c794e4089"/>
    <p:sldId xmlns:r="http://schemas.openxmlformats.org/officeDocument/2006/relationships" id="262" r:id="Rcf4b3665a9744e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d267fd9724af4" /><Relationship Type="http://schemas.openxmlformats.org/officeDocument/2006/relationships/slide" Target="/ppt/slides/slide1.xml" Id="Red2496dfb1714b40" /><Relationship Type="http://schemas.openxmlformats.org/officeDocument/2006/relationships/slide" Target="/ppt/slides/slide2.xml" Id="R35a818d078f14d75" /><Relationship Type="http://schemas.openxmlformats.org/officeDocument/2006/relationships/slide" Target="/ppt/slides/slide3.xml" Id="R87c2f2d2542647fa" /><Relationship Type="http://schemas.openxmlformats.org/officeDocument/2006/relationships/slide" Target="/ppt/slides/slide4.xml" Id="Rf60f4b02f5b74a39" /><Relationship Type="http://schemas.openxmlformats.org/officeDocument/2006/relationships/slide" Target="/ppt/slides/slide5.xml" Id="R5c17d01922824bc1" /><Relationship Type="http://schemas.openxmlformats.org/officeDocument/2006/relationships/slide" Target="/ppt/slides/slide6.xml" Id="Rb570400c794e4089" /><Relationship Type="http://schemas.openxmlformats.org/officeDocument/2006/relationships/slide" Target="/ppt/slides/slide7.xml" Id="Rcf4b3665a9744e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89fa81d94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aefefa30e4ee1" /><Relationship Type="http://schemas.openxmlformats.org/officeDocument/2006/relationships/theme" Target="/ppt/slideMasters/theme/theme1.xml" Id="R20ccca53f7cf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aaefefa30e4e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663c5279146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03969062548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2c2275b2c44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66b664b1447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6f7cce526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bbf045b0043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8a7fe440e40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OLJE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OLJE INVEST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−6 642 312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5 484 066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5 500 001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FORTUNA INVESTERINGSSELSKAP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VICTORY CONSULTING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4083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816 640 652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