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a0701c8e1b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4ca8d254884535"/>
  </p:sldMasterIdLst>
  <p:sldIdLst>
    <p:sldId xmlns:r="http://schemas.openxmlformats.org/officeDocument/2006/relationships" id="256" r:id="R2b1279f78d5c4205"/>
    <p:sldId xmlns:r="http://schemas.openxmlformats.org/officeDocument/2006/relationships" id="257" r:id="Rccf3bc5cfb16447a"/>
    <p:sldId xmlns:r="http://schemas.openxmlformats.org/officeDocument/2006/relationships" id="258" r:id="R0a95f3b579454057"/>
    <p:sldId xmlns:r="http://schemas.openxmlformats.org/officeDocument/2006/relationships" id="259" r:id="R9c579c5e85b8439b"/>
    <p:sldId xmlns:r="http://schemas.openxmlformats.org/officeDocument/2006/relationships" id="260" r:id="Raaa857c594ed4771"/>
    <p:sldId xmlns:r="http://schemas.openxmlformats.org/officeDocument/2006/relationships" id="261" r:id="R8730fd10c4f74177"/>
    <p:sldId xmlns:r="http://schemas.openxmlformats.org/officeDocument/2006/relationships" id="262" r:id="R91812f10fa86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ca8d254884535" /><Relationship Type="http://schemas.openxmlformats.org/officeDocument/2006/relationships/slide" Target="/ppt/slides/slide1.xml" Id="R2b1279f78d5c4205" /><Relationship Type="http://schemas.openxmlformats.org/officeDocument/2006/relationships/slide" Target="/ppt/slides/slide2.xml" Id="Rccf3bc5cfb16447a" /><Relationship Type="http://schemas.openxmlformats.org/officeDocument/2006/relationships/slide" Target="/ppt/slides/slide3.xml" Id="R0a95f3b579454057" /><Relationship Type="http://schemas.openxmlformats.org/officeDocument/2006/relationships/slide" Target="/ppt/slides/slide4.xml" Id="R9c579c5e85b8439b" /><Relationship Type="http://schemas.openxmlformats.org/officeDocument/2006/relationships/slide" Target="/ppt/slides/slide5.xml" Id="Raaa857c594ed4771" /><Relationship Type="http://schemas.openxmlformats.org/officeDocument/2006/relationships/slide" Target="/ppt/slides/slide6.xml" Id="R8730fd10c4f74177" /><Relationship Type="http://schemas.openxmlformats.org/officeDocument/2006/relationships/slide" Target="/ppt/slides/slide7.xml" Id="R91812f10fa86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367a11ce94a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af839e6ba46b5" /><Relationship Type="http://schemas.openxmlformats.org/officeDocument/2006/relationships/theme" Target="/ppt/slideMasters/theme/theme1.xml" Id="R00c2c6a2991f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6af839e6ba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87779c21a4b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4e222ac4f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c29e8bb48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d7b19be2f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511cfe65c45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c1a1d366d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452dcd2d8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AANDALEN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AANDALEN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9 309 377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AANDALEN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816 793 602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AANDALEN HOLDING AS</a:t>
            </a:r>
          </a:p>
        </p:txBody>
      </p:sp>
    </p:spTree>
  </p:cSld>
  <p:clrMapOvr>
    <a:masterClrMapping xmlns:a="http://schemas.openxmlformats.org/drawingml/2006/main"/>
  </p:clrMapOvr>
</p:sld>
</file>