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05642768c54c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9d50a0c5b64947"/>
  </p:sldMasterIdLst>
  <p:sldIdLst>
    <p:sldId xmlns:r="http://schemas.openxmlformats.org/officeDocument/2006/relationships" id="256" r:id="Re948e848eab14f22"/>
    <p:sldId xmlns:r="http://schemas.openxmlformats.org/officeDocument/2006/relationships" id="257" r:id="R8ffe13b9b97f422a"/>
    <p:sldId xmlns:r="http://schemas.openxmlformats.org/officeDocument/2006/relationships" id="258" r:id="Rb215eb535e8a4079"/>
    <p:sldId xmlns:r="http://schemas.openxmlformats.org/officeDocument/2006/relationships" id="259" r:id="R6bcb378b9721451a"/>
    <p:sldId xmlns:r="http://schemas.openxmlformats.org/officeDocument/2006/relationships" id="260" r:id="Red9ffc49b49a4810"/>
    <p:sldId xmlns:r="http://schemas.openxmlformats.org/officeDocument/2006/relationships" id="261" r:id="R0180149dbf68431e"/>
    <p:sldId xmlns:r="http://schemas.openxmlformats.org/officeDocument/2006/relationships" id="262" r:id="R19cbf96c0fca4d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9d50a0c5b64947" /><Relationship Type="http://schemas.openxmlformats.org/officeDocument/2006/relationships/slide" Target="/ppt/slides/slide1.xml" Id="Re948e848eab14f22" /><Relationship Type="http://schemas.openxmlformats.org/officeDocument/2006/relationships/slide" Target="/ppt/slides/slide2.xml" Id="R8ffe13b9b97f422a" /><Relationship Type="http://schemas.openxmlformats.org/officeDocument/2006/relationships/slide" Target="/ppt/slides/slide3.xml" Id="Rb215eb535e8a4079" /><Relationship Type="http://schemas.openxmlformats.org/officeDocument/2006/relationships/slide" Target="/ppt/slides/slide4.xml" Id="R6bcb378b9721451a" /><Relationship Type="http://schemas.openxmlformats.org/officeDocument/2006/relationships/slide" Target="/ppt/slides/slide5.xml" Id="Red9ffc49b49a4810" /><Relationship Type="http://schemas.openxmlformats.org/officeDocument/2006/relationships/slide" Target="/ppt/slides/slide6.xml" Id="R0180149dbf68431e" /><Relationship Type="http://schemas.openxmlformats.org/officeDocument/2006/relationships/slide" Target="/ppt/slides/slide7.xml" Id="R19cbf96c0fca4d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2646b09e4d46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85ccaa95b4204" /><Relationship Type="http://schemas.openxmlformats.org/officeDocument/2006/relationships/theme" Target="/ppt/slideMasters/theme/theme1.xml" Id="R9c3aacba7ede44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885ccaa95b42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bb271a87447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5ad675b1948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4dfe7aaa742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7446a05e042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937ddabc84b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7d65243c14e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71dc6649546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JOHU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JOHU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−2 998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−2 998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929 858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 HUSEBYE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Sollerudveien 24A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817 448 232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JOHU HOLDING AS</a:t>
            </a:r>
          </a:p>
        </p:txBody>
      </p:sp>
    </p:spTree>
  </p:cSld>
  <p:clrMapOvr>
    <a:masterClrMapping xmlns:a="http://schemas.openxmlformats.org/drawingml/2006/main"/>
  </p:clrMapOvr>
</p:sld>
</file>