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397b79916146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d0cddbf9ab45e9"/>
  </p:sldMasterIdLst>
  <p:sldIdLst>
    <p:sldId xmlns:r="http://schemas.openxmlformats.org/officeDocument/2006/relationships" id="256" r:id="R76a7f2aec57d4dfc"/>
    <p:sldId xmlns:r="http://schemas.openxmlformats.org/officeDocument/2006/relationships" id="257" r:id="Ra1c0424c61cd44d4"/>
    <p:sldId xmlns:r="http://schemas.openxmlformats.org/officeDocument/2006/relationships" id="258" r:id="R73b165740150429d"/>
    <p:sldId xmlns:r="http://schemas.openxmlformats.org/officeDocument/2006/relationships" id="259" r:id="R03f9d55b4a2d44cd"/>
    <p:sldId xmlns:r="http://schemas.openxmlformats.org/officeDocument/2006/relationships" id="260" r:id="R36dc1920f0a844b1"/>
    <p:sldId xmlns:r="http://schemas.openxmlformats.org/officeDocument/2006/relationships" id="261" r:id="R24c0901b27144097"/>
    <p:sldId xmlns:r="http://schemas.openxmlformats.org/officeDocument/2006/relationships" id="262" r:id="R9d5d440b36e143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0cddbf9ab45e9" /><Relationship Type="http://schemas.openxmlformats.org/officeDocument/2006/relationships/slide" Target="/ppt/slides/slide1.xml" Id="R76a7f2aec57d4dfc" /><Relationship Type="http://schemas.openxmlformats.org/officeDocument/2006/relationships/slide" Target="/ppt/slides/slide2.xml" Id="Ra1c0424c61cd44d4" /><Relationship Type="http://schemas.openxmlformats.org/officeDocument/2006/relationships/slide" Target="/ppt/slides/slide3.xml" Id="R73b165740150429d" /><Relationship Type="http://schemas.openxmlformats.org/officeDocument/2006/relationships/slide" Target="/ppt/slides/slide4.xml" Id="R03f9d55b4a2d44cd" /><Relationship Type="http://schemas.openxmlformats.org/officeDocument/2006/relationships/slide" Target="/ppt/slides/slide5.xml" Id="R36dc1920f0a844b1" /><Relationship Type="http://schemas.openxmlformats.org/officeDocument/2006/relationships/slide" Target="/ppt/slides/slide6.xml" Id="R24c0901b27144097" /><Relationship Type="http://schemas.openxmlformats.org/officeDocument/2006/relationships/slide" Target="/ppt/slides/slide7.xml" Id="R9d5d440b36e143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4485532b140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4f5ecc9cb4502" /><Relationship Type="http://schemas.openxmlformats.org/officeDocument/2006/relationships/theme" Target="/ppt/slideMasters/theme/theme1.xml" Id="Rb4dcc70cf1fa4a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f4f5ecc9cb45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eef9ec2374f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04ac2eeb049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69ea4377641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e8daf300942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6279fb7d644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8c3d66dfc4c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c4304f046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NESA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NESA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NESA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NESA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NESA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NESA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810 346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51 570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NESA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SHARIF NOORADIN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NESA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817 873 502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NESA BIL AS</a:t>
            </a:r>
          </a:p>
        </p:txBody>
      </p:sp>
    </p:spTree>
  </p:cSld>
  <p:clrMapOvr>
    <a:masterClrMapping xmlns:a="http://schemas.openxmlformats.org/drawingml/2006/main"/>
  </p:clrMapOvr>
</p:sld>
</file>