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492463690544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3b29a890ad4200"/>
  </p:sldMasterIdLst>
  <p:sldIdLst>
    <p:sldId xmlns:r="http://schemas.openxmlformats.org/officeDocument/2006/relationships" id="256" r:id="R0cef037456f54bed"/>
    <p:sldId xmlns:r="http://schemas.openxmlformats.org/officeDocument/2006/relationships" id="257" r:id="R81d8f63c993949b5"/>
    <p:sldId xmlns:r="http://schemas.openxmlformats.org/officeDocument/2006/relationships" id="258" r:id="R77ab049db1884b63"/>
    <p:sldId xmlns:r="http://schemas.openxmlformats.org/officeDocument/2006/relationships" id="259" r:id="Rd478b88c41e74558"/>
    <p:sldId xmlns:r="http://schemas.openxmlformats.org/officeDocument/2006/relationships" id="260" r:id="Rd1bce506c3b04a00"/>
    <p:sldId xmlns:r="http://schemas.openxmlformats.org/officeDocument/2006/relationships" id="261" r:id="R77547080ddf44784"/>
    <p:sldId xmlns:r="http://schemas.openxmlformats.org/officeDocument/2006/relationships" id="262" r:id="R8f080ff050844e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3b29a890ad4200" /><Relationship Type="http://schemas.openxmlformats.org/officeDocument/2006/relationships/slide" Target="/ppt/slides/slide1.xml" Id="R0cef037456f54bed" /><Relationship Type="http://schemas.openxmlformats.org/officeDocument/2006/relationships/slide" Target="/ppt/slides/slide2.xml" Id="R81d8f63c993949b5" /><Relationship Type="http://schemas.openxmlformats.org/officeDocument/2006/relationships/slide" Target="/ppt/slides/slide3.xml" Id="R77ab049db1884b63" /><Relationship Type="http://schemas.openxmlformats.org/officeDocument/2006/relationships/slide" Target="/ppt/slides/slide4.xml" Id="Rd478b88c41e74558" /><Relationship Type="http://schemas.openxmlformats.org/officeDocument/2006/relationships/slide" Target="/ppt/slides/slide5.xml" Id="Rd1bce506c3b04a00" /><Relationship Type="http://schemas.openxmlformats.org/officeDocument/2006/relationships/slide" Target="/ppt/slides/slide6.xml" Id="R77547080ddf44784" /><Relationship Type="http://schemas.openxmlformats.org/officeDocument/2006/relationships/slide" Target="/ppt/slides/slide7.xml" Id="R8f080ff050844e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80cd7cb9fc41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b2d747a284acf" /><Relationship Type="http://schemas.openxmlformats.org/officeDocument/2006/relationships/theme" Target="/ppt/slideMasters/theme/theme1.xml" Id="Rc9921bae77254d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2b2d747a284a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4a1b6ed9f46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c9515a7f641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4ba8c775d4b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72a8dbeea46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62e4890c44a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d30dd0a1b4d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84c8f916f4d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BRATTENG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BRATTENG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BRATTENG SOLUTIONS AS ble etablert [år] og holder til i Skatval.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BRATTENG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BRATTENG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BRATTENG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BRATTENG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BRATTENG OLE-MARTIN OLSEN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BRATTENG LEIF-ARNE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BRATTENG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7510 Skatval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ole-martin@bratteng.solutions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bratteng.solutions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817 876 382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BRATTENG SOLUTIONS AS</a:t>
            </a:r>
          </a:p>
        </p:txBody>
      </p:sp>
    </p:spTree>
  </p:cSld>
  <p:clrMapOvr>
    <a:masterClrMapping xmlns:a="http://schemas.openxmlformats.org/drawingml/2006/main"/>
  </p:clrMapOvr>
</p:sld>
</file>