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6a23a88cc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090aec4b34a89"/>
  </p:sldMasterIdLst>
  <p:sldIdLst>
    <p:sldId xmlns:r="http://schemas.openxmlformats.org/officeDocument/2006/relationships" id="256" r:id="R570f3143a2cb43d8"/>
    <p:sldId xmlns:r="http://schemas.openxmlformats.org/officeDocument/2006/relationships" id="257" r:id="R1a2cee7ce8be4dd9"/>
    <p:sldId xmlns:r="http://schemas.openxmlformats.org/officeDocument/2006/relationships" id="258" r:id="R531faccf0f9b403e"/>
    <p:sldId xmlns:r="http://schemas.openxmlformats.org/officeDocument/2006/relationships" id="259" r:id="Rc4a7a1a609b2471a"/>
    <p:sldId xmlns:r="http://schemas.openxmlformats.org/officeDocument/2006/relationships" id="260" r:id="R2de9b955192e45ba"/>
    <p:sldId xmlns:r="http://schemas.openxmlformats.org/officeDocument/2006/relationships" id="261" r:id="R998547b6c0d045bb"/>
    <p:sldId xmlns:r="http://schemas.openxmlformats.org/officeDocument/2006/relationships" id="262" r:id="R121ccf0dc82b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090aec4b34a89" /><Relationship Type="http://schemas.openxmlformats.org/officeDocument/2006/relationships/slide" Target="/ppt/slides/slide1.xml" Id="R570f3143a2cb43d8" /><Relationship Type="http://schemas.openxmlformats.org/officeDocument/2006/relationships/slide" Target="/ppt/slides/slide2.xml" Id="R1a2cee7ce8be4dd9" /><Relationship Type="http://schemas.openxmlformats.org/officeDocument/2006/relationships/slide" Target="/ppt/slides/slide3.xml" Id="R531faccf0f9b403e" /><Relationship Type="http://schemas.openxmlformats.org/officeDocument/2006/relationships/slide" Target="/ppt/slides/slide4.xml" Id="Rc4a7a1a609b2471a" /><Relationship Type="http://schemas.openxmlformats.org/officeDocument/2006/relationships/slide" Target="/ppt/slides/slide5.xml" Id="R2de9b955192e45ba" /><Relationship Type="http://schemas.openxmlformats.org/officeDocument/2006/relationships/slide" Target="/ppt/slides/slide6.xml" Id="R998547b6c0d045bb" /><Relationship Type="http://schemas.openxmlformats.org/officeDocument/2006/relationships/slide" Target="/ppt/slides/slide7.xml" Id="R121ccf0dc82b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6a821ff6d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04f90a7649f6" /><Relationship Type="http://schemas.openxmlformats.org/officeDocument/2006/relationships/theme" Target="/ppt/slideMasters/theme/theme1.xml" Id="Rec73b5b72120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a04f90a76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b1355a514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a4c63b3e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d3839d93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2aa5355d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91b05c7a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120f29d4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df28a184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