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d4717161e944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9790f9af074249"/>
  </p:sldMasterIdLst>
  <p:sldIdLst>
    <p:sldId xmlns:r="http://schemas.openxmlformats.org/officeDocument/2006/relationships" id="256" r:id="Rd290fd26a0c54b17"/>
    <p:sldId xmlns:r="http://schemas.openxmlformats.org/officeDocument/2006/relationships" id="257" r:id="R31de81af9efa4f61"/>
    <p:sldId xmlns:r="http://schemas.openxmlformats.org/officeDocument/2006/relationships" id="258" r:id="R9bbdd2652cf04f1f"/>
    <p:sldId xmlns:r="http://schemas.openxmlformats.org/officeDocument/2006/relationships" id="259" r:id="Rda0b80f305cc4b7d"/>
    <p:sldId xmlns:r="http://schemas.openxmlformats.org/officeDocument/2006/relationships" id="260" r:id="R957e693f49a84a7e"/>
    <p:sldId xmlns:r="http://schemas.openxmlformats.org/officeDocument/2006/relationships" id="261" r:id="R4ee610fd2161425b"/>
    <p:sldId xmlns:r="http://schemas.openxmlformats.org/officeDocument/2006/relationships" id="262" r:id="Rd0ec61c9578641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9790f9af074249" /><Relationship Type="http://schemas.openxmlformats.org/officeDocument/2006/relationships/slide" Target="/ppt/slides/slide1.xml" Id="Rd290fd26a0c54b17" /><Relationship Type="http://schemas.openxmlformats.org/officeDocument/2006/relationships/slide" Target="/ppt/slides/slide2.xml" Id="R31de81af9efa4f61" /><Relationship Type="http://schemas.openxmlformats.org/officeDocument/2006/relationships/slide" Target="/ppt/slides/slide3.xml" Id="R9bbdd2652cf04f1f" /><Relationship Type="http://schemas.openxmlformats.org/officeDocument/2006/relationships/slide" Target="/ppt/slides/slide4.xml" Id="Rda0b80f305cc4b7d" /><Relationship Type="http://schemas.openxmlformats.org/officeDocument/2006/relationships/slide" Target="/ppt/slides/slide5.xml" Id="R957e693f49a84a7e" /><Relationship Type="http://schemas.openxmlformats.org/officeDocument/2006/relationships/slide" Target="/ppt/slides/slide6.xml" Id="R4ee610fd2161425b" /><Relationship Type="http://schemas.openxmlformats.org/officeDocument/2006/relationships/slide" Target="/ppt/slides/slide7.xml" Id="Rd0ec61c9578641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827406d8d4a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a07a1395f49ea" /><Relationship Type="http://schemas.openxmlformats.org/officeDocument/2006/relationships/theme" Target="/ppt/slideMasters/theme/theme1.xml" Id="Rc42505a388e54e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2a07a1395f49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8d416adb342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90744f1144e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45e120dff4c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ea93bbe284e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f0514f08c46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e904a390c40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b2925a65f41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SUNWAY AS ble etablert [år] og holder til i Eiksmarka.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698 014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2 690 984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SUNDAL DAGFINN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Nadderudveien 155A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1359 Eiksmarka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818 976 402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