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f3aef8dc5d4e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1467b177ef4df5"/>
  </p:sldMasterIdLst>
  <p:sldIdLst>
    <p:sldId xmlns:r="http://schemas.openxmlformats.org/officeDocument/2006/relationships" id="256" r:id="Rd8e18fa6503c4f82"/>
    <p:sldId xmlns:r="http://schemas.openxmlformats.org/officeDocument/2006/relationships" id="257" r:id="Rbdf8bd4cb07e45a0"/>
    <p:sldId xmlns:r="http://schemas.openxmlformats.org/officeDocument/2006/relationships" id="258" r:id="R779a8bb8e5d842db"/>
    <p:sldId xmlns:r="http://schemas.openxmlformats.org/officeDocument/2006/relationships" id="259" r:id="R5565d3be1b8b46be"/>
    <p:sldId xmlns:r="http://schemas.openxmlformats.org/officeDocument/2006/relationships" id="260" r:id="R93eaebb174d84e4f"/>
    <p:sldId xmlns:r="http://schemas.openxmlformats.org/officeDocument/2006/relationships" id="261" r:id="R03472a12304e4846"/>
    <p:sldId xmlns:r="http://schemas.openxmlformats.org/officeDocument/2006/relationships" id="262" r:id="Re6de31e193e441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1467b177ef4df5" /><Relationship Type="http://schemas.openxmlformats.org/officeDocument/2006/relationships/slide" Target="/ppt/slides/slide1.xml" Id="Rd8e18fa6503c4f82" /><Relationship Type="http://schemas.openxmlformats.org/officeDocument/2006/relationships/slide" Target="/ppt/slides/slide2.xml" Id="Rbdf8bd4cb07e45a0" /><Relationship Type="http://schemas.openxmlformats.org/officeDocument/2006/relationships/slide" Target="/ppt/slides/slide3.xml" Id="R779a8bb8e5d842db" /><Relationship Type="http://schemas.openxmlformats.org/officeDocument/2006/relationships/slide" Target="/ppt/slides/slide4.xml" Id="R5565d3be1b8b46be" /><Relationship Type="http://schemas.openxmlformats.org/officeDocument/2006/relationships/slide" Target="/ppt/slides/slide5.xml" Id="R93eaebb174d84e4f" /><Relationship Type="http://schemas.openxmlformats.org/officeDocument/2006/relationships/slide" Target="/ppt/slides/slide6.xml" Id="R03472a12304e4846" /><Relationship Type="http://schemas.openxmlformats.org/officeDocument/2006/relationships/slide" Target="/ppt/slides/slide7.xml" Id="Re6de31e193e441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91002be4614e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d69000a214691" /><Relationship Type="http://schemas.openxmlformats.org/officeDocument/2006/relationships/theme" Target="/ppt/slideMasters/theme/theme1.xml" Id="R2c14daa1ee9244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bd69000a2146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e4851ffb847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6bd56f7354f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794517a7b4b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246cf3f114e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68a241ebd44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caf6a3fbe49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89dfc132045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GIF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GIF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570 100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3 437 993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8 097 993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FUGLESTAD GEIR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Gangeren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geiringefuglestad@gmail.com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819 601 402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GIF HOLDING AS</a:t>
            </a:r>
          </a:p>
        </p:txBody>
      </p:sp>
    </p:spTree>
  </p:cSld>
  <p:clrMapOvr>
    <a:masterClrMapping xmlns:a="http://schemas.openxmlformats.org/drawingml/2006/main"/>
  </p:clrMapOvr>
</p:sld>
</file>