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234c4e9ba04e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896db642924ee5"/>
  </p:sldMasterIdLst>
  <p:sldIdLst>
    <p:sldId xmlns:r="http://schemas.openxmlformats.org/officeDocument/2006/relationships" id="256" r:id="R867b8b845f454a67"/>
    <p:sldId xmlns:r="http://schemas.openxmlformats.org/officeDocument/2006/relationships" id="257" r:id="Rfdf32a94e5234337"/>
    <p:sldId xmlns:r="http://schemas.openxmlformats.org/officeDocument/2006/relationships" id="258" r:id="R34091b0f14af4c8a"/>
    <p:sldId xmlns:r="http://schemas.openxmlformats.org/officeDocument/2006/relationships" id="259" r:id="Rb460b6e31aa74647"/>
    <p:sldId xmlns:r="http://schemas.openxmlformats.org/officeDocument/2006/relationships" id="260" r:id="R7b1cc1bff83040ad"/>
    <p:sldId xmlns:r="http://schemas.openxmlformats.org/officeDocument/2006/relationships" id="261" r:id="R7d65c149093a4b23"/>
    <p:sldId xmlns:r="http://schemas.openxmlformats.org/officeDocument/2006/relationships" id="262" r:id="R79814dfba29248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896db642924ee5" /><Relationship Type="http://schemas.openxmlformats.org/officeDocument/2006/relationships/slide" Target="/ppt/slides/slide1.xml" Id="R867b8b845f454a67" /><Relationship Type="http://schemas.openxmlformats.org/officeDocument/2006/relationships/slide" Target="/ppt/slides/slide2.xml" Id="Rfdf32a94e5234337" /><Relationship Type="http://schemas.openxmlformats.org/officeDocument/2006/relationships/slide" Target="/ppt/slides/slide3.xml" Id="R34091b0f14af4c8a" /><Relationship Type="http://schemas.openxmlformats.org/officeDocument/2006/relationships/slide" Target="/ppt/slides/slide4.xml" Id="Rb460b6e31aa74647" /><Relationship Type="http://schemas.openxmlformats.org/officeDocument/2006/relationships/slide" Target="/ppt/slides/slide5.xml" Id="R7b1cc1bff83040ad" /><Relationship Type="http://schemas.openxmlformats.org/officeDocument/2006/relationships/slide" Target="/ppt/slides/slide6.xml" Id="R7d65c149093a4b23" /><Relationship Type="http://schemas.openxmlformats.org/officeDocument/2006/relationships/slide" Target="/ppt/slides/slide7.xml" Id="R79814dfba29248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399eda94fe42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1467a588a4b62" /><Relationship Type="http://schemas.openxmlformats.org/officeDocument/2006/relationships/theme" Target="/ppt/slideMasters/theme/theme1.xml" Id="R363e5969d55c46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c1467a588a4b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373c7135a48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eed511f0544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8bfd87e3c4d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09a3c1c2d44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f6aed122140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df294fdb94d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5010fe78a47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LITNOR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LITNOR ACCOUNTING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3 716 591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317 665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949 514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DOMARKIENE TOMA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Terminalen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firma@litnor.as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819 731 942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