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a86fdec87f40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764d6f20a24706"/>
  </p:sldMasterIdLst>
  <p:sldIdLst>
    <p:sldId xmlns:r="http://schemas.openxmlformats.org/officeDocument/2006/relationships" id="256" r:id="R439efb8c98f044b5"/>
    <p:sldId xmlns:r="http://schemas.openxmlformats.org/officeDocument/2006/relationships" id="257" r:id="R6a81f86019f44b63"/>
    <p:sldId xmlns:r="http://schemas.openxmlformats.org/officeDocument/2006/relationships" id="258" r:id="Re131ec5067f24222"/>
    <p:sldId xmlns:r="http://schemas.openxmlformats.org/officeDocument/2006/relationships" id="259" r:id="R0b5e2714714c4cc6"/>
    <p:sldId xmlns:r="http://schemas.openxmlformats.org/officeDocument/2006/relationships" id="260" r:id="Rd2e97b5d4b4346ed"/>
    <p:sldId xmlns:r="http://schemas.openxmlformats.org/officeDocument/2006/relationships" id="261" r:id="R542b5273199542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64d6f20a24706" /><Relationship Type="http://schemas.openxmlformats.org/officeDocument/2006/relationships/slide" Target="/ppt/slides/slide1.xml" Id="R439efb8c98f044b5" /><Relationship Type="http://schemas.openxmlformats.org/officeDocument/2006/relationships/slide" Target="/ppt/slides/slide2.xml" Id="R6a81f86019f44b63" /><Relationship Type="http://schemas.openxmlformats.org/officeDocument/2006/relationships/slide" Target="/ppt/slides/slide3.xml" Id="Re131ec5067f24222" /><Relationship Type="http://schemas.openxmlformats.org/officeDocument/2006/relationships/slide" Target="/ppt/slides/slide4.xml" Id="R0b5e2714714c4cc6" /><Relationship Type="http://schemas.openxmlformats.org/officeDocument/2006/relationships/slide" Target="/ppt/slides/slide5.xml" Id="Rd2e97b5d4b4346ed" /><Relationship Type="http://schemas.openxmlformats.org/officeDocument/2006/relationships/slide" Target="/ppt/slides/slide6.xml" Id="R542b5273199542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53ec4109724b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aaa35e21c74690" /><Relationship Type="http://schemas.openxmlformats.org/officeDocument/2006/relationships/theme" Target="/ppt/slideMasters/theme/theme1.xml" Id="Rb638a133e803405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aaa35e21c746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4d7af89d6d46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467806bc244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0c3cff68d0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bd0192fb7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0a31bddd6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b6d5046f24d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TIMA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909 545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8 549 205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Blakstad Bryggevei 21B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819 978 352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TIMA INVEST AS</a:t>
            </a:r>
          </a:p>
        </p:txBody>
      </p:sp>
    </p:spTree>
  </p:cSld>
  <p:clrMapOvr>
    <a:masterClrMapping xmlns:a="http://schemas.openxmlformats.org/drawingml/2006/main"/>
  </p:clrMapOvr>
</p:sld>
</file>