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229f1c259e44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95690c73b049b4"/>
  </p:sldMasterIdLst>
  <p:sldIdLst>
    <p:sldId xmlns:r="http://schemas.openxmlformats.org/officeDocument/2006/relationships" id="256" r:id="R08e5a01aa5e54e7b"/>
    <p:sldId xmlns:r="http://schemas.openxmlformats.org/officeDocument/2006/relationships" id="257" r:id="R60c41775494a4602"/>
    <p:sldId xmlns:r="http://schemas.openxmlformats.org/officeDocument/2006/relationships" id="258" r:id="Rabd1a53e569d425d"/>
    <p:sldId xmlns:r="http://schemas.openxmlformats.org/officeDocument/2006/relationships" id="259" r:id="Rc6e53236e50e4a77"/>
    <p:sldId xmlns:r="http://schemas.openxmlformats.org/officeDocument/2006/relationships" id="260" r:id="Rb13f30f71b2b423b"/>
    <p:sldId xmlns:r="http://schemas.openxmlformats.org/officeDocument/2006/relationships" id="261" r:id="R384a6b393c704592"/>
    <p:sldId xmlns:r="http://schemas.openxmlformats.org/officeDocument/2006/relationships" id="262" r:id="R8ba609c1fb7a40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5690c73b049b4" /><Relationship Type="http://schemas.openxmlformats.org/officeDocument/2006/relationships/slide" Target="/ppt/slides/slide1.xml" Id="R08e5a01aa5e54e7b" /><Relationship Type="http://schemas.openxmlformats.org/officeDocument/2006/relationships/slide" Target="/ppt/slides/slide2.xml" Id="R60c41775494a4602" /><Relationship Type="http://schemas.openxmlformats.org/officeDocument/2006/relationships/slide" Target="/ppt/slides/slide3.xml" Id="Rabd1a53e569d425d" /><Relationship Type="http://schemas.openxmlformats.org/officeDocument/2006/relationships/slide" Target="/ppt/slides/slide4.xml" Id="Rc6e53236e50e4a77" /><Relationship Type="http://schemas.openxmlformats.org/officeDocument/2006/relationships/slide" Target="/ppt/slides/slide5.xml" Id="Rb13f30f71b2b423b" /><Relationship Type="http://schemas.openxmlformats.org/officeDocument/2006/relationships/slide" Target="/ppt/slides/slide6.xml" Id="R384a6b393c704592" /><Relationship Type="http://schemas.openxmlformats.org/officeDocument/2006/relationships/slide" Target="/ppt/slides/slide7.xml" Id="R8ba609c1fb7a40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2b221f6a34d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35179e96d4633" /><Relationship Type="http://schemas.openxmlformats.org/officeDocument/2006/relationships/theme" Target="/ppt/slideMasters/theme/theme1.xml" Id="Rbd42799d1091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35179e96d46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cea511026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3ad8de83d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baf4e9e8349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c79012df546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0def72a8d40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ca0e0df874d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0e98b6a5146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