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a404d9a77947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d453050b154f1f"/>
  </p:sldMasterIdLst>
  <p:sldIdLst>
    <p:sldId xmlns:r="http://schemas.openxmlformats.org/officeDocument/2006/relationships" id="256" r:id="R5b2e97c8c6e847ba"/>
    <p:sldId xmlns:r="http://schemas.openxmlformats.org/officeDocument/2006/relationships" id="257" r:id="Rb9b01fc45c3b464f"/>
    <p:sldId xmlns:r="http://schemas.openxmlformats.org/officeDocument/2006/relationships" id="258" r:id="R54d8bdfde651429a"/>
    <p:sldId xmlns:r="http://schemas.openxmlformats.org/officeDocument/2006/relationships" id="259" r:id="R13ab6099479b4dd1"/>
    <p:sldId xmlns:r="http://schemas.openxmlformats.org/officeDocument/2006/relationships" id="260" r:id="Rf7f603268cee4661"/>
    <p:sldId xmlns:r="http://schemas.openxmlformats.org/officeDocument/2006/relationships" id="261" r:id="R4be600806fb948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d453050b154f1f" /><Relationship Type="http://schemas.openxmlformats.org/officeDocument/2006/relationships/slide" Target="/ppt/slides/slide1.xml" Id="R5b2e97c8c6e847ba" /><Relationship Type="http://schemas.openxmlformats.org/officeDocument/2006/relationships/slide" Target="/ppt/slides/slide2.xml" Id="Rb9b01fc45c3b464f" /><Relationship Type="http://schemas.openxmlformats.org/officeDocument/2006/relationships/slide" Target="/ppt/slides/slide3.xml" Id="R54d8bdfde651429a" /><Relationship Type="http://schemas.openxmlformats.org/officeDocument/2006/relationships/slide" Target="/ppt/slides/slide4.xml" Id="R13ab6099479b4dd1" /><Relationship Type="http://schemas.openxmlformats.org/officeDocument/2006/relationships/slide" Target="/ppt/slides/slide5.xml" Id="Rf7f603268cee4661" /><Relationship Type="http://schemas.openxmlformats.org/officeDocument/2006/relationships/slide" Target="/ppt/slides/slide6.xml" Id="R4be600806fb948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6ef0eae2114a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07d6098a6c43b1" /><Relationship Type="http://schemas.openxmlformats.org/officeDocument/2006/relationships/theme" Target="/ppt/slideMasters/theme/theme1.xml" Id="R0a66de1cca9544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07d6098a6c43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2744066ffa4f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de37811f4241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60bba6728a48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7ffaa1e50a46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18f9f1066348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95fe16bdc143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INVESTERING VIKSE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INVESTERING VIKSE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INVESTERING VIKSE AS ble etablert [år] og holder til i Bremnes.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INVESTERING VIKSE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INVESTERING VIKSE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INVESTERING VIKSE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−30 097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−240 295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12 377 810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17 132 414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INVESTERING VIKSE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Svortlandsvegen 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5430 Bremnes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821 644 682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INVESTERING VIKSE AS</a:t>
            </a:r>
          </a:p>
        </p:txBody>
      </p:sp>
    </p:spTree>
  </p:cSld>
  <p:clrMapOvr>
    <a:masterClrMapping xmlns:a="http://schemas.openxmlformats.org/drawingml/2006/main"/>
  </p:clrMapOvr>
</p:sld>
</file>