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823a60589140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1a152d1664f8b"/>
  </p:sldMasterIdLst>
  <p:sldIdLst>
    <p:sldId xmlns:r="http://schemas.openxmlformats.org/officeDocument/2006/relationships" id="256" r:id="Rfa87249bffb84c40"/>
    <p:sldId xmlns:r="http://schemas.openxmlformats.org/officeDocument/2006/relationships" id="257" r:id="R29db5ea9dddf41fe"/>
    <p:sldId xmlns:r="http://schemas.openxmlformats.org/officeDocument/2006/relationships" id="258" r:id="Rf006d8b7a1a94afa"/>
    <p:sldId xmlns:r="http://schemas.openxmlformats.org/officeDocument/2006/relationships" id="259" r:id="Ra1b65855116e404e"/>
    <p:sldId xmlns:r="http://schemas.openxmlformats.org/officeDocument/2006/relationships" id="260" r:id="R53bbff6360ae43fb"/>
    <p:sldId xmlns:r="http://schemas.openxmlformats.org/officeDocument/2006/relationships" id="261" r:id="Rbdc0f6161dbd40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1a152d1664f8b" /><Relationship Type="http://schemas.openxmlformats.org/officeDocument/2006/relationships/slide" Target="/ppt/slides/slide1.xml" Id="Rfa87249bffb84c40" /><Relationship Type="http://schemas.openxmlformats.org/officeDocument/2006/relationships/slide" Target="/ppt/slides/slide2.xml" Id="R29db5ea9dddf41fe" /><Relationship Type="http://schemas.openxmlformats.org/officeDocument/2006/relationships/slide" Target="/ppt/slides/slide3.xml" Id="Rf006d8b7a1a94afa" /><Relationship Type="http://schemas.openxmlformats.org/officeDocument/2006/relationships/slide" Target="/ppt/slides/slide4.xml" Id="Ra1b65855116e404e" /><Relationship Type="http://schemas.openxmlformats.org/officeDocument/2006/relationships/slide" Target="/ppt/slides/slide5.xml" Id="R53bbff6360ae43fb" /><Relationship Type="http://schemas.openxmlformats.org/officeDocument/2006/relationships/slide" Target="/ppt/slides/slide6.xml" Id="Rbdc0f6161dbd40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3ec52a4f9444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402a16b1249b1" /><Relationship Type="http://schemas.openxmlformats.org/officeDocument/2006/relationships/theme" Target="/ppt/slideMasters/theme/theme1.xml" Id="Rcc0e54e5a7ab4a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402a16b12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05d9cf8e2d45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7ffbb2fc2a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5ca22fc87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71949d85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da77fcce740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9492810e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DRIVETECH ENGINEERING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821 663 202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DRIVETECH ENGINEERING AS</a:t>
            </a:r>
          </a:p>
        </p:txBody>
      </p:sp>
    </p:spTree>
  </p:cSld>
  <p:clrMapOvr>
    <a:masterClrMapping xmlns:a="http://schemas.openxmlformats.org/drawingml/2006/main"/>
  </p:clrMapOvr>
</p:sld>
</file>