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e9db2a93c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c882686554c2b"/>
  </p:sldMasterIdLst>
  <p:sldIdLst>
    <p:sldId xmlns:r="http://schemas.openxmlformats.org/officeDocument/2006/relationships" id="256" r:id="Rb6d8f8fd2d4944ed"/>
    <p:sldId xmlns:r="http://schemas.openxmlformats.org/officeDocument/2006/relationships" id="257" r:id="Rf5a55d799c1c48ba"/>
    <p:sldId xmlns:r="http://schemas.openxmlformats.org/officeDocument/2006/relationships" id="258" r:id="Re40c92706bff4e2b"/>
    <p:sldId xmlns:r="http://schemas.openxmlformats.org/officeDocument/2006/relationships" id="259" r:id="R1743f8e178c0458d"/>
    <p:sldId xmlns:r="http://schemas.openxmlformats.org/officeDocument/2006/relationships" id="260" r:id="R011ea5cb3a2b46b2"/>
    <p:sldId xmlns:r="http://schemas.openxmlformats.org/officeDocument/2006/relationships" id="261" r:id="Rc784b3b2df12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c882686554c2b" /><Relationship Type="http://schemas.openxmlformats.org/officeDocument/2006/relationships/slide" Target="/ppt/slides/slide1.xml" Id="Rb6d8f8fd2d4944ed" /><Relationship Type="http://schemas.openxmlformats.org/officeDocument/2006/relationships/slide" Target="/ppt/slides/slide2.xml" Id="Rf5a55d799c1c48ba" /><Relationship Type="http://schemas.openxmlformats.org/officeDocument/2006/relationships/slide" Target="/ppt/slides/slide3.xml" Id="Re40c92706bff4e2b" /><Relationship Type="http://schemas.openxmlformats.org/officeDocument/2006/relationships/slide" Target="/ppt/slides/slide4.xml" Id="R1743f8e178c0458d" /><Relationship Type="http://schemas.openxmlformats.org/officeDocument/2006/relationships/slide" Target="/ppt/slides/slide5.xml" Id="R011ea5cb3a2b46b2" /><Relationship Type="http://schemas.openxmlformats.org/officeDocument/2006/relationships/slide" Target="/ppt/slides/slide6.xml" Id="Rc784b3b2df12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37e4ead28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d7fee9a824e8f" /><Relationship Type="http://schemas.openxmlformats.org/officeDocument/2006/relationships/theme" Target="/ppt/slideMasters/theme/theme1.xml" Id="R048f15f27cd0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d7fee9a82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5f7ba989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5f43ef731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9f48c8be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784a36c0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18370cdcd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f1c42d59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