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2356b1e2064b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4cb351a2f40d4"/>
  </p:sldMasterIdLst>
  <p:sldIdLst>
    <p:sldId xmlns:r="http://schemas.openxmlformats.org/officeDocument/2006/relationships" id="256" r:id="R33522d07f3cf4f92"/>
    <p:sldId xmlns:r="http://schemas.openxmlformats.org/officeDocument/2006/relationships" id="257" r:id="Radd1345d751c4fca"/>
    <p:sldId xmlns:r="http://schemas.openxmlformats.org/officeDocument/2006/relationships" id="258" r:id="R52e5fb4e102c4733"/>
    <p:sldId xmlns:r="http://schemas.openxmlformats.org/officeDocument/2006/relationships" id="259" r:id="Rb265613c7bc64edb"/>
    <p:sldId xmlns:r="http://schemas.openxmlformats.org/officeDocument/2006/relationships" id="260" r:id="R8596c1dde66945fa"/>
    <p:sldId xmlns:r="http://schemas.openxmlformats.org/officeDocument/2006/relationships" id="261" r:id="R6699ba16f3c1447d"/>
    <p:sldId xmlns:r="http://schemas.openxmlformats.org/officeDocument/2006/relationships" id="262" r:id="R9201fcf390c646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4cb351a2f40d4" /><Relationship Type="http://schemas.openxmlformats.org/officeDocument/2006/relationships/slide" Target="/ppt/slides/slide1.xml" Id="R33522d07f3cf4f92" /><Relationship Type="http://schemas.openxmlformats.org/officeDocument/2006/relationships/slide" Target="/ppt/slides/slide2.xml" Id="Radd1345d751c4fca" /><Relationship Type="http://schemas.openxmlformats.org/officeDocument/2006/relationships/slide" Target="/ppt/slides/slide3.xml" Id="R52e5fb4e102c4733" /><Relationship Type="http://schemas.openxmlformats.org/officeDocument/2006/relationships/slide" Target="/ppt/slides/slide4.xml" Id="Rb265613c7bc64edb" /><Relationship Type="http://schemas.openxmlformats.org/officeDocument/2006/relationships/slide" Target="/ppt/slides/slide5.xml" Id="R8596c1dde66945fa" /><Relationship Type="http://schemas.openxmlformats.org/officeDocument/2006/relationships/slide" Target="/ppt/slides/slide6.xml" Id="R6699ba16f3c1447d" /><Relationship Type="http://schemas.openxmlformats.org/officeDocument/2006/relationships/slide" Target="/ppt/slides/slide7.xml" Id="R9201fcf390c646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c551dc157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a5157f51c41d3" /><Relationship Type="http://schemas.openxmlformats.org/officeDocument/2006/relationships/theme" Target="/ppt/slideMasters/theme/theme1.xml" Id="Rf8d7d549d25c4d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1a5157f51c41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22e4963da41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e1746cefc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22765edea41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53218c4414b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84d761ec047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63775c17a45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40cb1953f4e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RX INVEST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2 681 803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JURKUS ROLANDAS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Årkvislaveien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821 679 982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 INVEST AS</a:t>
            </a:r>
          </a:p>
        </p:txBody>
      </p:sp>
    </p:spTree>
  </p:cSld>
  <p:clrMapOvr>
    <a:masterClrMapping xmlns:a="http://schemas.openxmlformats.org/drawingml/2006/main"/>
  </p:clrMapOvr>
</p:sld>
</file>