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b3968adcab4d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8a685988245eb"/>
  </p:sldMasterIdLst>
  <p:sldIdLst>
    <p:sldId xmlns:r="http://schemas.openxmlformats.org/officeDocument/2006/relationships" id="256" r:id="R7ab72d9464704d41"/>
    <p:sldId xmlns:r="http://schemas.openxmlformats.org/officeDocument/2006/relationships" id="257" r:id="Rc650a3b8a3ea4d0d"/>
    <p:sldId xmlns:r="http://schemas.openxmlformats.org/officeDocument/2006/relationships" id="258" r:id="Rf0cde66f878d4b33"/>
    <p:sldId xmlns:r="http://schemas.openxmlformats.org/officeDocument/2006/relationships" id="259" r:id="R179c174a3d01473c"/>
    <p:sldId xmlns:r="http://schemas.openxmlformats.org/officeDocument/2006/relationships" id="260" r:id="R295cf88bff8948d5"/>
    <p:sldId xmlns:r="http://schemas.openxmlformats.org/officeDocument/2006/relationships" id="261" r:id="R40dd22c7510a444c"/>
    <p:sldId xmlns:r="http://schemas.openxmlformats.org/officeDocument/2006/relationships" id="262" r:id="R44b5d38e07ec4d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8a685988245eb" /><Relationship Type="http://schemas.openxmlformats.org/officeDocument/2006/relationships/slide" Target="/ppt/slides/slide1.xml" Id="R7ab72d9464704d41" /><Relationship Type="http://schemas.openxmlformats.org/officeDocument/2006/relationships/slide" Target="/ppt/slides/slide2.xml" Id="Rc650a3b8a3ea4d0d" /><Relationship Type="http://schemas.openxmlformats.org/officeDocument/2006/relationships/slide" Target="/ppt/slides/slide3.xml" Id="Rf0cde66f878d4b33" /><Relationship Type="http://schemas.openxmlformats.org/officeDocument/2006/relationships/slide" Target="/ppt/slides/slide4.xml" Id="R179c174a3d01473c" /><Relationship Type="http://schemas.openxmlformats.org/officeDocument/2006/relationships/slide" Target="/ppt/slides/slide5.xml" Id="R295cf88bff8948d5" /><Relationship Type="http://schemas.openxmlformats.org/officeDocument/2006/relationships/slide" Target="/ppt/slides/slide6.xml" Id="R40dd22c7510a444c" /><Relationship Type="http://schemas.openxmlformats.org/officeDocument/2006/relationships/slide" Target="/ppt/slides/slide7.xml" Id="R44b5d38e07ec4d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066425599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ec6f4bec04634" /><Relationship Type="http://schemas.openxmlformats.org/officeDocument/2006/relationships/theme" Target="/ppt/slideMasters/theme/theme1.xml" Id="Rb42895d3803747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4ec6f4bec046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a13eb4888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4932fc331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0a296049048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dde520b59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58752bc0249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76cbc369d45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8863fa639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HILLESVIKA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HILLESVIKA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STEINSBØ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Stavlandsneset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821 970 962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