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8d30c0ff588470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05a9c19440a4c37"/>
  </p:sldMasterIdLst>
  <p:sldIdLst>
    <p:sldId xmlns:r="http://schemas.openxmlformats.org/officeDocument/2006/relationships" id="256" r:id="Rd5227489408e4b67"/>
    <p:sldId xmlns:r="http://schemas.openxmlformats.org/officeDocument/2006/relationships" id="257" r:id="R7bcf411a5f0d401d"/>
    <p:sldId xmlns:r="http://schemas.openxmlformats.org/officeDocument/2006/relationships" id="258" r:id="Rba0bb1078d954dea"/>
    <p:sldId xmlns:r="http://schemas.openxmlformats.org/officeDocument/2006/relationships" id="259" r:id="R6f7125ca495f47ea"/>
    <p:sldId xmlns:r="http://schemas.openxmlformats.org/officeDocument/2006/relationships" id="260" r:id="Reeeee365e2ac4a84"/>
    <p:sldId xmlns:r="http://schemas.openxmlformats.org/officeDocument/2006/relationships" id="261" r:id="R6a518261a7864321"/>
    <p:sldId xmlns:r="http://schemas.openxmlformats.org/officeDocument/2006/relationships" id="262" r:id="R38ff64f789d7463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05a9c19440a4c37" /><Relationship Type="http://schemas.openxmlformats.org/officeDocument/2006/relationships/slide" Target="/ppt/slides/slide1.xml" Id="Rd5227489408e4b67" /><Relationship Type="http://schemas.openxmlformats.org/officeDocument/2006/relationships/slide" Target="/ppt/slides/slide2.xml" Id="R7bcf411a5f0d401d" /><Relationship Type="http://schemas.openxmlformats.org/officeDocument/2006/relationships/slide" Target="/ppt/slides/slide3.xml" Id="Rba0bb1078d954dea" /><Relationship Type="http://schemas.openxmlformats.org/officeDocument/2006/relationships/slide" Target="/ppt/slides/slide4.xml" Id="R6f7125ca495f47ea" /><Relationship Type="http://schemas.openxmlformats.org/officeDocument/2006/relationships/slide" Target="/ppt/slides/slide5.xml" Id="Reeeee365e2ac4a84" /><Relationship Type="http://schemas.openxmlformats.org/officeDocument/2006/relationships/slide" Target="/ppt/slides/slide6.xml" Id="R6a518261a7864321" /><Relationship Type="http://schemas.openxmlformats.org/officeDocument/2006/relationships/slide" Target="/ppt/slides/slide7.xml" Id="R38ff64f789d7463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4e23ecedd804d9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0f5031581b4f0e" /><Relationship Type="http://schemas.openxmlformats.org/officeDocument/2006/relationships/theme" Target="/ppt/slideMasters/theme/theme1.xml" Id="R19801dd15d5e4d2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30f5031581b4f0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b902c6cf1d4c0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b342097cb640c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99425443344cf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ad08304315465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7dbefba27545a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7efcefcd014d7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4eb688444e428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ECIT MIDCO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ECIT MIDCO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ECIT MIDCO HOLDING AS ble etablert [år] og holder til i Fornebu.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ECIT MIDCO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ECIT MIDCO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ECIT MIDCO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−781 355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19 915 125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2 209 342 759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4 048 432 414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ECIT MIDCO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ECIT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ECIT MIDCO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Rolfsbuktveien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1364 Fornebu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822 018 262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ECIT MIDCO HOLDING AS</a:t>
            </a:r>
          </a:p>
        </p:txBody>
      </p:sp>
    </p:spTree>
  </p:cSld>
  <p:clrMapOvr>
    <a:masterClrMapping xmlns:a="http://schemas.openxmlformats.org/drawingml/2006/main"/>
  </p:clrMapOvr>
</p:sld>
</file>