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94294dfd2743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1a3556d0b74cc1"/>
  </p:sldMasterIdLst>
  <p:sldIdLst>
    <p:sldId xmlns:r="http://schemas.openxmlformats.org/officeDocument/2006/relationships" id="256" r:id="R4b67aebb56e644c1"/>
    <p:sldId xmlns:r="http://schemas.openxmlformats.org/officeDocument/2006/relationships" id="257" r:id="R55ba22311ccd492a"/>
    <p:sldId xmlns:r="http://schemas.openxmlformats.org/officeDocument/2006/relationships" id="258" r:id="R69e5a9fa03774778"/>
    <p:sldId xmlns:r="http://schemas.openxmlformats.org/officeDocument/2006/relationships" id="259" r:id="R9d82e7da9a0d4b9e"/>
    <p:sldId xmlns:r="http://schemas.openxmlformats.org/officeDocument/2006/relationships" id="260" r:id="Rfa70f4d1f6e84e16"/>
    <p:sldId xmlns:r="http://schemas.openxmlformats.org/officeDocument/2006/relationships" id="261" r:id="R68898bd2c09c41ca"/>
    <p:sldId xmlns:r="http://schemas.openxmlformats.org/officeDocument/2006/relationships" id="262" r:id="Re1d0ffacd0994e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1a3556d0b74cc1" /><Relationship Type="http://schemas.openxmlformats.org/officeDocument/2006/relationships/slide" Target="/ppt/slides/slide1.xml" Id="R4b67aebb56e644c1" /><Relationship Type="http://schemas.openxmlformats.org/officeDocument/2006/relationships/slide" Target="/ppt/slides/slide2.xml" Id="R55ba22311ccd492a" /><Relationship Type="http://schemas.openxmlformats.org/officeDocument/2006/relationships/slide" Target="/ppt/slides/slide3.xml" Id="R69e5a9fa03774778" /><Relationship Type="http://schemas.openxmlformats.org/officeDocument/2006/relationships/slide" Target="/ppt/slides/slide4.xml" Id="R9d82e7da9a0d4b9e" /><Relationship Type="http://schemas.openxmlformats.org/officeDocument/2006/relationships/slide" Target="/ppt/slides/slide5.xml" Id="Rfa70f4d1f6e84e16" /><Relationship Type="http://schemas.openxmlformats.org/officeDocument/2006/relationships/slide" Target="/ppt/slides/slide6.xml" Id="R68898bd2c09c41ca" /><Relationship Type="http://schemas.openxmlformats.org/officeDocument/2006/relationships/slide" Target="/ppt/slides/slide7.xml" Id="Re1d0ffacd0994e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7442ef21d642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819bd031146b8" /><Relationship Type="http://schemas.openxmlformats.org/officeDocument/2006/relationships/theme" Target="/ppt/slideMasters/theme/theme1.xml" Id="Rb70bc7338a6443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5819bd031146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b39a52e7849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e03c5d57946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d28b44bc742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fdabeceed4b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f8f6fca6846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f00f1b4d34c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6cd7b42ca4b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HELLING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327 665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−5 036 770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345 621 812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347 122 926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HELLING INVEST GMBH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STH HOLDING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RSA, Øvre Eikervei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822 736 742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INVEST AS</a:t>
            </a:r>
          </a:p>
        </p:txBody>
      </p:sp>
    </p:spTree>
  </p:cSld>
  <p:clrMapOvr>
    <a:masterClrMapping xmlns:a="http://schemas.openxmlformats.org/drawingml/2006/main"/>
  </p:clrMapOvr>
</p:sld>
</file>