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0a3d6ae004e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63184254d4b76"/>
  </p:sldMasterIdLst>
  <p:sldIdLst>
    <p:sldId xmlns:r="http://schemas.openxmlformats.org/officeDocument/2006/relationships" id="256" r:id="R23c15c8cabfb4f50"/>
    <p:sldId xmlns:r="http://schemas.openxmlformats.org/officeDocument/2006/relationships" id="257" r:id="R583e4f8526b84c69"/>
    <p:sldId xmlns:r="http://schemas.openxmlformats.org/officeDocument/2006/relationships" id="258" r:id="Re41c109b58204b7e"/>
    <p:sldId xmlns:r="http://schemas.openxmlformats.org/officeDocument/2006/relationships" id="259" r:id="R36c5e6bc70d64b21"/>
    <p:sldId xmlns:r="http://schemas.openxmlformats.org/officeDocument/2006/relationships" id="260" r:id="R02978f4b7d3d4a48"/>
    <p:sldId xmlns:r="http://schemas.openxmlformats.org/officeDocument/2006/relationships" id="261" r:id="R47ca813c22324bb2"/>
    <p:sldId xmlns:r="http://schemas.openxmlformats.org/officeDocument/2006/relationships" id="262" r:id="R9badd567914640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63184254d4b76" /><Relationship Type="http://schemas.openxmlformats.org/officeDocument/2006/relationships/slide" Target="/ppt/slides/slide1.xml" Id="R23c15c8cabfb4f50" /><Relationship Type="http://schemas.openxmlformats.org/officeDocument/2006/relationships/slide" Target="/ppt/slides/slide2.xml" Id="R583e4f8526b84c69" /><Relationship Type="http://schemas.openxmlformats.org/officeDocument/2006/relationships/slide" Target="/ppt/slides/slide3.xml" Id="Re41c109b58204b7e" /><Relationship Type="http://schemas.openxmlformats.org/officeDocument/2006/relationships/slide" Target="/ppt/slides/slide4.xml" Id="R36c5e6bc70d64b21" /><Relationship Type="http://schemas.openxmlformats.org/officeDocument/2006/relationships/slide" Target="/ppt/slides/slide5.xml" Id="R02978f4b7d3d4a48" /><Relationship Type="http://schemas.openxmlformats.org/officeDocument/2006/relationships/slide" Target="/ppt/slides/slide6.xml" Id="R47ca813c22324bb2" /><Relationship Type="http://schemas.openxmlformats.org/officeDocument/2006/relationships/slide" Target="/ppt/slides/slide7.xml" Id="R9badd567914640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c5778adf1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d303d00b0412b" /><Relationship Type="http://schemas.openxmlformats.org/officeDocument/2006/relationships/theme" Target="/ppt/slideMasters/theme/theme1.xml" Id="R51880f67f61147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d303d00b041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fda1ae2ff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4c0fd6f39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427007fff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3343b2d346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24883cdd24f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5bbdc4dd344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a92336fae49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INVESTMENTS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2 303 273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TORSTEIN HELLEN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Torstein Hellen Håland, Bjerkebakken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823 398 182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