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a59485a88a43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fe87484fd34b3f"/>
  </p:sldMasterIdLst>
  <p:sldIdLst>
    <p:sldId xmlns:r="http://schemas.openxmlformats.org/officeDocument/2006/relationships" id="256" r:id="R71fe91501e75495b"/>
    <p:sldId xmlns:r="http://schemas.openxmlformats.org/officeDocument/2006/relationships" id="257" r:id="R1f57aff2b5114ffb"/>
    <p:sldId xmlns:r="http://schemas.openxmlformats.org/officeDocument/2006/relationships" id="258" r:id="R05470ff6b20240fb"/>
    <p:sldId xmlns:r="http://schemas.openxmlformats.org/officeDocument/2006/relationships" id="259" r:id="Raa65cd75004f41ab"/>
    <p:sldId xmlns:r="http://schemas.openxmlformats.org/officeDocument/2006/relationships" id="260" r:id="R6d8b2ab86d6c4a34"/>
    <p:sldId xmlns:r="http://schemas.openxmlformats.org/officeDocument/2006/relationships" id="261" r:id="Rfcbab78a959149ba"/>
    <p:sldId xmlns:r="http://schemas.openxmlformats.org/officeDocument/2006/relationships" id="262" r:id="Ra8a7af2bfe194d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e87484fd34b3f" /><Relationship Type="http://schemas.openxmlformats.org/officeDocument/2006/relationships/slide" Target="/ppt/slides/slide1.xml" Id="R71fe91501e75495b" /><Relationship Type="http://schemas.openxmlformats.org/officeDocument/2006/relationships/slide" Target="/ppt/slides/slide2.xml" Id="R1f57aff2b5114ffb" /><Relationship Type="http://schemas.openxmlformats.org/officeDocument/2006/relationships/slide" Target="/ppt/slides/slide3.xml" Id="R05470ff6b20240fb" /><Relationship Type="http://schemas.openxmlformats.org/officeDocument/2006/relationships/slide" Target="/ppt/slides/slide4.xml" Id="Raa65cd75004f41ab" /><Relationship Type="http://schemas.openxmlformats.org/officeDocument/2006/relationships/slide" Target="/ppt/slides/slide5.xml" Id="R6d8b2ab86d6c4a34" /><Relationship Type="http://schemas.openxmlformats.org/officeDocument/2006/relationships/slide" Target="/ppt/slides/slide6.xml" Id="Rfcbab78a959149ba" /><Relationship Type="http://schemas.openxmlformats.org/officeDocument/2006/relationships/slide" Target="/ppt/slides/slide7.xml" Id="Ra8a7af2bfe194d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6cba1256645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b021291574ecd" /><Relationship Type="http://schemas.openxmlformats.org/officeDocument/2006/relationships/theme" Target="/ppt/slideMasters/theme/theme1.xml" Id="R40fd0c0f242d47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0b021291574e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54bdacb7e48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e92feb34b46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0a76d6a41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b2d45f26645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7241c920048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0d4e8c1d040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a6658ab4546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DEVOLD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DEVOLD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DEVOLD CONSULTING AS ble etablert [år] og holder til i Tertnes.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DEVOLD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DEVOLD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DEVOLD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10 806 681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2 985 368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9 992 685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17 708 777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DEVOLD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DEVOLD ARNE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REIKVAM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DEVOLD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Tertnesflaten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5114 Tertnes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post@devoldconsulting.no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www.devoldconsulting.no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823 450 982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DEVOLD CONSULTING AS</a:t>
            </a:r>
          </a:p>
        </p:txBody>
      </p:sp>
    </p:spTree>
  </p:cSld>
  <p:clrMapOvr>
    <a:masterClrMapping xmlns:a="http://schemas.openxmlformats.org/drawingml/2006/main"/>
  </p:clrMapOvr>
</p:sld>
</file>