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f7db92c58341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9b816f7aec44fa"/>
  </p:sldMasterIdLst>
  <p:sldIdLst>
    <p:sldId xmlns:r="http://schemas.openxmlformats.org/officeDocument/2006/relationships" id="256" r:id="Ra41399e4b26b46a3"/>
    <p:sldId xmlns:r="http://schemas.openxmlformats.org/officeDocument/2006/relationships" id="257" r:id="Rc5c265ed7fd945d8"/>
    <p:sldId xmlns:r="http://schemas.openxmlformats.org/officeDocument/2006/relationships" id="258" r:id="Re3649cf9e5104a33"/>
    <p:sldId xmlns:r="http://schemas.openxmlformats.org/officeDocument/2006/relationships" id="259" r:id="R3bb56afb332343f3"/>
    <p:sldId xmlns:r="http://schemas.openxmlformats.org/officeDocument/2006/relationships" id="260" r:id="R8fecea50757f4e8c"/>
    <p:sldId xmlns:r="http://schemas.openxmlformats.org/officeDocument/2006/relationships" id="261" r:id="R17d911957f4f4788"/>
    <p:sldId xmlns:r="http://schemas.openxmlformats.org/officeDocument/2006/relationships" id="262" r:id="Re2fef793b6db42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9b816f7aec44fa" /><Relationship Type="http://schemas.openxmlformats.org/officeDocument/2006/relationships/slide" Target="/ppt/slides/slide1.xml" Id="Ra41399e4b26b46a3" /><Relationship Type="http://schemas.openxmlformats.org/officeDocument/2006/relationships/slide" Target="/ppt/slides/slide2.xml" Id="Rc5c265ed7fd945d8" /><Relationship Type="http://schemas.openxmlformats.org/officeDocument/2006/relationships/slide" Target="/ppt/slides/slide3.xml" Id="Re3649cf9e5104a33" /><Relationship Type="http://schemas.openxmlformats.org/officeDocument/2006/relationships/slide" Target="/ppt/slides/slide4.xml" Id="R3bb56afb332343f3" /><Relationship Type="http://schemas.openxmlformats.org/officeDocument/2006/relationships/slide" Target="/ppt/slides/slide5.xml" Id="R8fecea50757f4e8c" /><Relationship Type="http://schemas.openxmlformats.org/officeDocument/2006/relationships/slide" Target="/ppt/slides/slide6.xml" Id="R17d911957f4f4788" /><Relationship Type="http://schemas.openxmlformats.org/officeDocument/2006/relationships/slide" Target="/ppt/slides/slide7.xml" Id="Re2fef793b6db42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18d1c6f5d848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a6102d99e46f0" /><Relationship Type="http://schemas.openxmlformats.org/officeDocument/2006/relationships/theme" Target="/ppt/slideMasters/theme/theme1.xml" Id="Rf8a03e6415fa4b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8a6102d99e46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7cb0bc34b48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5785079504a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794262eae40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81689495140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ad4118bb041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c13a21cf14d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bbbff010443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DROGSETH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DROGSETH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DROGSETH BYGG AS ble etablert [år] og holder til i Sofiemyr.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DROGSETH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DROGSETH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DROGSETH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32 359 810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3 299 166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2 463 758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3 944 663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16 857 327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DROGSETH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DROGSETH JARLE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DROGSETH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 Eydes vei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1412 Sofiemyr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824 324 662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DROGSETH BYGG AS</a:t>
            </a:r>
          </a:p>
        </p:txBody>
      </p:sp>
    </p:spTree>
  </p:cSld>
  <p:clrMapOvr>
    <a:masterClrMapping xmlns:a="http://schemas.openxmlformats.org/drawingml/2006/main"/>
  </p:clrMapOvr>
</p:sld>
</file>