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249c97d59c41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54bfd04a4f4916"/>
  </p:sldMasterIdLst>
  <p:sldIdLst>
    <p:sldId xmlns:r="http://schemas.openxmlformats.org/officeDocument/2006/relationships" id="256" r:id="R3e38f87ada754aec"/>
    <p:sldId xmlns:r="http://schemas.openxmlformats.org/officeDocument/2006/relationships" id="257" r:id="R95a7aaba6f774259"/>
    <p:sldId xmlns:r="http://schemas.openxmlformats.org/officeDocument/2006/relationships" id="258" r:id="Rca22eca4b9894b23"/>
    <p:sldId xmlns:r="http://schemas.openxmlformats.org/officeDocument/2006/relationships" id="259" r:id="R5e6b1d65f4ce4a63"/>
    <p:sldId xmlns:r="http://schemas.openxmlformats.org/officeDocument/2006/relationships" id="260" r:id="Rc5e476995c8a429f"/>
    <p:sldId xmlns:r="http://schemas.openxmlformats.org/officeDocument/2006/relationships" id="261" r:id="Rdefab46e8d884bbe"/>
    <p:sldId xmlns:r="http://schemas.openxmlformats.org/officeDocument/2006/relationships" id="262" r:id="R69e15127e1b345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4bfd04a4f4916" /><Relationship Type="http://schemas.openxmlformats.org/officeDocument/2006/relationships/slide" Target="/ppt/slides/slide1.xml" Id="R3e38f87ada754aec" /><Relationship Type="http://schemas.openxmlformats.org/officeDocument/2006/relationships/slide" Target="/ppt/slides/slide2.xml" Id="R95a7aaba6f774259" /><Relationship Type="http://schemas.openxmlformats.org/officeDocument/2006/relationships/slide" Target="/ppt/slides/slide3.xml" Id="Rca22eca4b9894b23" /><Relationship Type="http://schemas.openxmlformats.org/officeDocument/2006/relationships/slide" Target="/ppt/slides/slide4.xml" Id="R5e6b1d65f4ce4a63" /><Relationship Type="http://schemas.openxmlformats.org/officeDocument/2006/relationships/slide" Target="/ppt/slides/slide5.xml" Id="Rc5e476995c8a429f" /><Relationship Type="http://schemas.openxmlformats.org/officeDocument/2006/relationships/slide" Target="/ppt/slides/slide6.xml" Id="Rdefab46e8d884bbe" /><Relationship Type="http://schemas.openxmlformats.org/officeDocument/2006/relationships/slide" Target="/ppt/slides/slide7.xml" Id="R69e15127e1b345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b9eb8af5a948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d326d1ab048d8" /><Relationship Type="http://schemas.openxmlformats.org/officeDocument/2006/relationships/theme" Target="/ppt/slideMasters/theme/theme1.xml" Id="Rcb92548fd0d045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5d326d1ab048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10f0bf61b43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94d12e13f42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720bdfe2244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b5e3cd44f4a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3449f3bafa46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38f8fbb9940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f34a184ff4d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MIDTBØ-HOLDING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MIDTBØ-HOLDING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MIDTBØ-HOLDING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MIDTBØ-HOLDING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MIDTBØ-HOLDING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MIDTBØ-HOLDING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−27 523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−329 980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4 079 564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4 079 564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MIDTBØ-HOLDING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MIDTBØ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MIDTBØ-HOLDING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824 325 502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MIDTBØ-HOLDING AS</a:t>
            </a:r>
          </a:p>
        </p:txBody>
      </p:sp>
    </p:spTree>
  </p:cSld>
  <p:clrMapOvr>
    <a:masterClrMapping xmlns:a="http://schemas.openxmlformats.org/drawingml/2006/main"/>
  </p:clrMapOvr>
</p:sld>
</file>