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fd8ddcf70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c14332ef9428d"/>
  </p:sldMasterIdLst>
  <p:sldIdLst>
    <p:sldId xmlns:r="http://schemas.openxmlformats.org/officeDocument/2006/relationships" id="256" r:id="R2ce0275e15a14db5"/>
    <p:sldId xmlns:r="http://schemas.openxmlformats.org/officeDocument/2006/relationships" id="257" r:id="Re1b0423e6b4b4c83"/>
    <p:sldId xmlns:r="http://schemas.openxmlformats.org/officeDocument/2006/relationships" id="258" r:id="R7cc70c4f593f4cc9"/>
    <p:sldId xmlns:r="http://schemas.openxmlformats.org/officeDocument/2006/relationships" id="259" r:id="Rbe8abfa9394c4b77"/>
    <p:sldId xmlns:r="http://schemas.openxmlformats.org/officeDocument/2006/relationships" id="260" r:id="Rbeb9c53544894a95"/>
    <p:sldId xmlns:r="http://schemas.openxmlformats.org/officeDocument/2006/relationships" id="261" r:id="R2a5849bef8fc4f17"/>
    <p:sldId xmlns:r="http://schemas.openxmlformats.org/officeDocument/2006/relationships" id="262" r:id="R18fd5d2142a9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c14332ef9428d" /><Relationship Type="http://schemas.openxmlformats.org/officeDocument/2006/relationships/slide" Target="/ppt/slides/slide1.xml" Id="R2ce0275e15a14db5" /><Relationship Type="http://schemas.openxmlformats.org/officeDocument/2006/relationships/slide" Target="/ppt/slides/slide2.xml" Id="Re1b0423e6b4b4c83" /><Relationship Type="http://schemas.openxmlformats.org/officeDocument/2006/relationships/slide" Target="/ppt/slides/slide3.xml" Id="R7cc70c4f593f4cc9" /><Relationship Type="http://schemas.openxmlformats.org/officeDocument/2006/relationships/slide" Target="/ppt/slides/slide4.xml" Id="Rbe8abfa9394c4b77" /><Relationship Type="http://schemas.openxmlformats.org/officeDocument/2006/relationships/slide" Target="/ppt/slides/slide5.xml" Id="Rbeb9c53544894a95" /><Relationship Type="http://schemas.openxmlformats.org/officeDocument/2006/relationships/slide" Target="/ppt/slides/slide6.xml" Id="R2a5849bef8fc4f17" /><Relationship Type="http://schemas.openxmlformats.org/officeDocument/2006/relationships/slide" Target="/ppt/slides/slide7.xml" Id="R18fd5d2142a9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e09c8a4b9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d7a6ee87c4bbd" /><Relationship Type="http://schemas.openxmlformats.org/officeDocument/2006/relationships/theme" Target="/ppt/slideMasters/theme/theme1.xml" Id="R9ead45f8cd17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d7a6ee87c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b0f716fe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bfbffab0a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55b2239d7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81f25b2df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79456400f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9bae6b2b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1aaa8af56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ARCO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ARCO INVESTERING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ØYEN ØRNULV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Isdamveien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824 719 632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