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ca62d21de041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aaaaa56ee2482b"/>
  </p:sldMasterIdLst>
  <p:sldIdLst>
    <p:sldId xmlns:r="http://schemas.openxmlformats.org/officeDocument/2006/relationships" id="256" r:id="Rb236a174120c4734"/>
    <p:sldId xmlns:r="http://schemas.openxmlformats.org/officeDocument/2006/relationships" id="257" r:id="Rf7e9dde9e5394f08"/>
    <p:sldId xmlns:r="http://schemas.openxmlformats.org/officeDocument/2006/relationships" id="258" r:id="R0430147cc1a04728"/>
    <p:sldId xmlns:r="http://schemas.openxmlformats.org/officeDocument/2006/relationships" id="259" r:id="R99bcd1a77f664b23"/>
    <p:sldId xmlns:r="http://schemas.openxmlformats.org/officeDocument/2006/relationships" id="260" r:id="R2ff92d373c8543e9"/>
    <p:sldId xmlns:r="http://schemas.openxmlformats.org/officeDocument/2006/relationships" id="261" r:id="R5d9019ac2e1f4908"/>
    <p:sldId xmlns:r="http://schemas.openxmlformats.org/officeDocument/2006/relationships" id="262" r:id="Ra656f6e9735047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aaaaa56ee2482b" /><Relationship Type="http://schemas.openxmlformats.org/officeDocument/2006/relationships/slide" Target="/ppt/slides/slide1.xml" Id="Rb236a174120c4734" /><Relationship Type="http://schemas.openxmlformats.org/officeDocument/2006/relationships/slide" Target="/ppt/slides/slide2.xml" Id="Rf7e9dde9e5394f08" /><Relationship Type="http://schemas.openxmlformats.org/officeDocument/2006/relationships/slide" Target="/ppt/slides/slide3.xml" Id="R0430147cc1a04728" /><Relationship Type="http://schemas.openxmlformats.org/officeDocument/2006/relationships/slide" Target="/ppt/slides/slide4.xml" Id="R99bcd1a77f664b23" /><Relationship Type="http://schemas.openxmlformats.org/officeDocument/2006/relationships/slide" Target="/ppt/slides/slide5.xml" Id="R2ff92d373c8543e9" /><Relationship Type="http://schemas.openxmlformats.org/officeDocument/2006/relationships/slide" Target="/ppt/slides/slide6.xml" Id="R5d9019ac2e1f4908" /><Relationship Type="http://schemas.openxmlformats.org/officeDocument/2006/relationships/slide" Target="/ppt/slides/slide7.xml" Id="Ra656f6e9735047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272a58a7b845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8a145fbd140a9" /><Relationship Type="http://schemas.openxmlformats.org/officeDocument/2006/relationships/theme" Target="/ppt/slideMasters/theme/theme1.xml" Id="Rd42b7d0b84b442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d8a145fbd140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2d673403d548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ffda040b74e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1eba56fe54e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d9f5e12fd47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a051fe58b4b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91a5688f144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90ba34aa54a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HØSTMARK LØVE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HØSTMARK LØVE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HØSTMARK LØVE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HØSTMARK LØVE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HØSTMARK LØVE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HØSTMARK LØVE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−63 882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655 034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3 494 316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3 675 258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HØSTMARK LØVE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HØSTMARK LØVE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HØSTMARK LØVE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Ullern allé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825 833 722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HØSTMARK LØVE HOLDING AS</a:t>
            </a:r>
          </a:p>
        </p:txBody>
      </p:sp>
    </p:spTree>
  </p:cSld>
  <p:clrMapOvr>
    <a:masterClrMapping xmlns:a="http://schemas.openxmlformats.org/drawingml/2006/main"/>
  </p:clrMapOvr>
</p:sld>
</file>