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88aea6c743e4e1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d061eb2b49c4ceb"/>
  </p:sldMasterIdLst>
  <p:sldIdLst>
    <p:sldId xmlns:r="http://schemas.openxmlformats.org/officeDocument/2006/relationships" id="256" r:id="R1bcf190e96e94088"/>
    <p:sldId xmlns:r="http://schemas.openxmlformats.org/officeDocument/2006/relationships" id="257" r:id="R5f15841ab5954fd4"/>
    <p:sldId xmlns:r="http://schemas.openxmlformats.org/officeDocument/2006/relationships" id="258" r:id="R7e40b1ae2ebb41df"/>
    <p:sldId xmlns:r="http://schemas.openxmlformats.org/officeDocument/2006/relationships" id="259" r:id="R7ca41cae42b44102"/>
    <p:sldId xmlns:r="http://schemas.openxmlformats.org/officeDocument/2006/relationships" id="260" r:id="R5f6ce56a6e0246b5"/>
    <p:sldId xmlns:r="http://schemas.openxmlformats.org/officeDocument/2006/relationships" id="261" r:id="R5b6e3b23ff994b47"/>
    <p:sldId xmlns:r="http://schemas.openxmlformats.org/officeDocument/2006/relationships" id="262" r:id="Rdd963de9a07245b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061eb2b49c4ceb" /><Relationship Type="http://schemas.openxmlformats.org/officeDocument/2006/relationships/slide" Target="/ppt/slides/slide1.xml" Id="R1bcf190e96e94088" /><Relationship Type="http://schemas.openxmlformats.org/officeDocument/2006/relationships/slide" Target="/ppt/slides/slide2.xml" Id="R5f15841ab5954fd4" /><Relationship Type="http://schemas.openxmlformats.org/officeDocument/2006/relationships/slide" Target="/ppt/slides/slide3.xml" Id="R7e40b1ae2ebb41df" /><Relationship Type="http://schemas.openxmlformats.org/officeDocument/2006/relationships/slide" Target="/ppt/slides/slide4.xml" Id="R7ca41cae42b44102" /><Relationship Type="http://schemas.openxmlformats.org/officeDocument/2006/relationships/slide" Target="/ppt/slides/slide5.xml" Id="R5f6ce56a6e0246b5" /><Relationship Type="http://schemas.openxmlformats.org/officeDocument/2006/relationships/slide" Target="/ppt/slides/slide6.xml" Id="R5b6e3b23ff994b47" /><Relationship Type="http://schemas.openxmlformats.org/officeDocument/2006/relationships/slide" Target="/ppt/slides/slide7.xml" Id="Rdd963de9a07245b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85647e97214ff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e6906fe56d482a" /><Relationship Type="http://schemas.openxmlformats.org/officeDocument/2006/relationships/theme" Target="/ppt/slideMasters/theme/theme1.xml" Id="Rd9fae8605e4a4d0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6e6906fe56d482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860350510d45a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c92da214694c4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ea2d65e5fb4c1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c0905b3785410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6b9815bf0c404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547a55c78f4e3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4d5bd888d64c3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R. BREDESEN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 BREDESEN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R. BREDESEN INVEST AS ble etablert [år] og holder til i Grøa.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 BREDESEN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 BREDESEN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 BREDESEN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−21 739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2 275 001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7 248 110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7 306 468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 BREDESEN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ROAR BREDESEN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 BREDESEN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Hoåsvegen 251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6612 Grøa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826 083 352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 BREDESEN INVEST AS</a:t>
            </a:r>
          </a:p>
        </p:txBody>
      </p:sp>
    </p:spTree>
  </p:cSld>
  <p:clrMapOvr>
    <a:masterClrMapping xmlns:a="http://schemas.openxmlformats.org/drawingml/2006/main"/>
  </p:clrMapOvr>
</p:sld>
</file>