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88335112f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bf858fd814101"/>
  </p:sldMasterIdLst>
  <p:sldIdLst>
    <p:sldId xmlns:r="http://schemas.openxmlformats.org/officeDocument/2006/relationships" id="256" r:id="Rf8be7b567e7145c1"/>
    <p:sldId xmlns:r="http://schemas.openxmlformats.org/officeDocument/2006/relationships" id="257" r:id="R50a9f82695ad4526"/>
    <p:sldId xmlns:r="http://schemas.openxmlformats.org/officeDocument/2006/relationships" id="258" r:id="R91963c3f839146f1"/>
    <p:sldId xmlns:r="http://schemas.openxmlformats.org/officeDocument/2006/relationships" id="259" r:id="R4a2bb55bdde5461c"/>
    <p:sldId xmlns:r="http://schemas.openxmlformats.org/officeDocument/2006/relationships" id="260" r:id="R3f77e36d209e4b78"/>
    <p:sldId xmlns:r="http://schemas.openxmlformats.org/officeDocument/2006/relationships" id="261" r:id="R0ffbfa2b3b05499a"/>
    <p:sldId xmlns:r="http://schemas.openxmlformats.org/officeDocument/2006/relationships" id="262" r:id="Rfe1753a94001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bf858fd814101" /><Relationship Type="http://schemas.openxmlformats.org/officeDocument/2006/relationships/slide" Target="/ppt/slides/slide1.xml" Id="Rf8be7b567e7145c1" /><Relationship Type="http://schemas.openxmlformats.org/officeDocument/2006/relationships/slide" Target="/ppt/slides/slide2.xml" Id="R50a9f82695ad4526" /><Relationship Type="http://schemas.openxmlformats.org/officeDocument/2006/relationships/slide" Target="/ppt/slides/slide3.xml" Id="R91963c3f839146f1" /><Relationship Type="http://schemas.openxmlformats.org/officeDocument/2006/relationships/slide" Target="/ppt/slides/slide4.xml" Id="R4a2bb55bdde5461c" /><Relationship Type="http://schemas.openxmlformats.org/officeDocument/2006/relationships/slide" Target="/ppt/slides/slide5.xml" Id="R3f77e36d209e4b78" /><Relationship Type="http://schemas.openxmlformats.org/officeDocument/2006/relationships/slide" Target="/ppt/slides/slide6.xml" Id="R0ffbfa2b3b05499a" /><Relationship Type="http://schemas.openxmlformats.org/officeDocument/2006/relationships/slide" Target="/ppt/slides/slide7.xml" Id="Rfe1753a94001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2eb7e871c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9f631f6b4746" /><Relationship Type="http://schemas.openxmlformats.org/officeDocument/2006/relationships/theme" Target="/ppt/slideMasters/theme/theme1.xml" Id="R4b25d9700667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b9f631f6b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0767ce545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b2b31e26c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a0a75a35e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e5c73e9c641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39d7fff8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b46a2b839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2751b8904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WRAPPER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WRAPPER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AXEL GULBRANDSEN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Axel Gulbrandsen, Søndre vei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