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6bc788146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2773881f34efc"/>
  </p:sldMasterIdLst>
  <p:sldIdLst>
    <p:sldId xmlns:r="http://schemas.openxmlformats.org/officeDocument/2006/relationships" id="256" r:id="R2752b8fba07c47bc"/>
    <p:sldId xmlns:r="http://schemas.openxmlformats.org/officeDocument/2006/relationships" id="257" r:id="R010fef0dda3f4d2f"/>
    <p:sldId xmlns:r="http://schemas.openxmlformats.org/officeDocument/2006/relationships" id="258" r:id="R4c42c3fcaeb04cbe"/>
    <p:sldId xmlns:r="http://schemas.openxmlformats.org/officeDocument/2006/relationships" id="259" r:id="R093b82169bfb482f"/>
    <p:sldId xmlns:r="http://schemas.openxmlformats.org/officeDocument/2006/relationships" id="260" r:id="R9d7b420f94f34517"/>
    <p:sldId xmlns:r="http://schemas.openxmlformats.org/officeDocument/2006/relationships" id="261" r:id="R1886e4aa4ab54c1b"/>
    <p:sldId xmlns:r="http://schemas.openxmlformats.org/officeDocument/2006/relationships" id="262" r:id="R9c1aa6b51a3f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2773881f34efc" /><Relationship Type="http://schemas.openxmlformats.org/officeDocument/2006/relationships/slide" Target="/ppt/slides/slide1.xml" Id="R2752b8fba07c47bc" /><Relationship Type="http://schemas.openxmlformats.org/officeDocument/2006/relationships/slide" Target="/ppt/slides/slide2.xml" Id="R010fef0dda3f4d2f" /><Relationship Type="http://schemas.openxmlformats.org/officeDocument/2006/relationships/slide" Target="/ppt/slides/slide3.xml" Id="R4c42c3fcaeb04cbe" /><Relationship Type="http://schemas.openxmlformats.org/officeDocument/2006/relationships/slide" Target="/ppt/slides/slide4.xml" Id="R093b82169bfb482f" /><Relationship Type="http://schemas.openxmlformats.org/officeDocument/2006/relationships/slide" Target="/ppt/slides/slide5.xml" Id="R9d7b420f94f34517" /><Relationship Type="http://schemas.openxmlformats.org/officeDocument/2006/relationships/slide" Target="/ppt/slides/slide6.xml" Id="R1886e4aa4ab54c1b" /><Relationship Type="http://schemas.openxmlformats.org/officeDocument/2006/relationships/slide" Target="/ppt/slides/slide7.xml" Id="R9c1aa6b51a3f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90bbd98604e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3a4829984bcf" /><Relationship Type="http://schemas.openxmlformats.org/officeDocument/2006/relationships/theme" Target="/ppt/slideMasters/theme/theme1.xml" Id="Rb9173397d418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83a4829984b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c0dec76ed4b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463eded424f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33d3c31d9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7d58cfb6c45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2c607c758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48caa66aa47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145b73cd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FINØK HENNING HEIMTUN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FINØK HENNING HEIMTUN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HØGMOEN RIKKE HAVIKHAGEN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MINLILLEHOBBY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SVEEN MARTINE FINSRUD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Heimtun Regnskap &amp; Rådgivning A, 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826 674 792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FINØK HENNING HEIMTUN AS</a:t>
            </a:r>
          </a:p>
        </p:txBody>
      </p:sp>
    </p:spTree>
  </p:cSld>
  <p:clrMapOvr>
    <a:masterClrMapping xmlns:a="http://schemas.openxmlformats.org/drawingml/2006/main"/>
  </p:clrMapOvr>
</p:sld>
</file>