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a39f39e4344d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f54c15bd76476c"/>
  </p:sldMasterIdLst>
  <p:sldIdLst>
    <p:sldId xmlns:r="http://schemas.openxmlformats.org/officeDocument/2006/relationships" id="256" r:id="Rde562b3192174fe6"/>
    <p:sldId xmlns:r="http://schemas.openxmlformats.org/officeDocument/2006/relationships" id="257" r:id="R7b167bae86284906"/>
    <p:sldId xmlns:r="http://schemas.openxmlformats.org/officeDocument/2006/relationships" id="258" r:id="Rf8e8a878250c449e"/>
    <p:sldId xmlns:r="http://schemas.openxmlformats.org/officeDocument/2006/relationships" id="259" r:id="R10dadeba4a7d4e2a"/>
    <p:sldId xmlns:r="http://schemas.openxmlformats.org/officeDocument/2006/relationships" id="260" r:id="Re292a19d0c6d4f3b"/>
    <p:sldId xmlns:r="http://schemas.openxmlformats.org/officeDocument/2006/relationships" id="261" r:id="Rbb90212212e74f32"/>
    <p:sldId xmlns:r="http://schemas.openxmlformats.org/officeDocument/2006/relationships" id="262" r:id="R53439802c8d644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f54c15bd76476c" /><Relationship Type="http://schemas.openxmlformats.org/officeDocument/2006/relationships/slide" Target="/ppt/slides/slide1.xml" Id="Rde562b3192174fe6" /><Relationship Type="http://schemas.openxmlformats.org/officeDocument/2006/relationships/slide" Target="/ppt/slides/slide2.xml" Id="R7b167bae86284906" /><Relationship Type="http://schemas.openxmlformats.org/officeDocument/2006/relationships/slide" Target="/ppt/slides/slide3.xml" Id="Rf8e8a878250c449e" /><Relationship Type="http://schemas.openxmlformats.org/officeDocument/2006/relationships/slide" Target="/ppt/slides/slide4.xml" Id="R10dadeba4a7d4e2a" /><Relationship Type="http://schemas.openxmlformats.org/officeDocument/2006/relationships/slide" Target="/ppt/slides/slide5.xml" Id="Re292a19d0c6d4f3b" /><Relationship Type="http://schemas.openxmlformats.org/officeDocument/2006/relationships/slide" Target="/ppt/slides/slide6.xml" Id="Rbb90212212e74f32" /><Relationship Type="http://schemas.openxmlformats.org/officeDocument/2006/relationships/slide" Target="/ppt/slides/slide7.xml" Id="R53439802c8d644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45eb0e513b4c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d938bb8744d81" /><Relationship Type="http://schemas.openxmlformats.org/officeDocument/2006/relationships/theme" Target="/ppt/slideMasters/theme/theme1.xml" Id="R9a4acdc2fa2d40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3d938bb8744d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64e4db48e47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dc2fa2b394d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e6b6646134d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5bb986adb4f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496bd3e024d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7b343129d45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257193ae14d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FINØK HENNING HEIMTUN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FINØK HENNING HEIMTUN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FINØK HENNING HEIMTUN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FINØK HENNING HEIMTUN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FINØK HENNING HEIMTUN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FINØK HENNING HEIMTUN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−26 862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17 611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FINØK HENNING HEIMTUN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HØGMOEN RIKKE HAVIKHAGEN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MINLILLEHOBBY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SVEEN MARTINE FINSRUD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FINØK HENNING HEIMTUN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Heimtun Regnskap &amp; Rådgivning A, Kilengaten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826 674 792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FINØK HENNING HEIMTUN AS</a:t>
            </a:r>
          </a:p>
        </p:txBody>
      </p:sp>
    </p:spTree>
  </p:cSld>
  <p:clrMapOvr>
    <a:masterClrMapping xmlns:a="http://schemas.openxmlformats.org/drawingml/2006/main"/>
  </p:clrMapOvr>
</p:sld>
</file>