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73214e4f0948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9e00c07044e5d"/>
  </p:sldMasterIdLst>
  <p:sldIdLst>
    <p:sldId xmlns:r="http://schemas.openxmlformats.org/officeDocument/2006/relationships" id="256" r:id="R5d079451ad86431c"/>
    <p:sldId xmlns:r="http://schemas.openxmlformats.org/officeDocument/2006/relationships" id="257" r:id="R7a7e189bc734427a"/>
    <p:sldId xmlns:r="http://schemas.openxmlformats.org/officeDocument/2006/relationships" id="258" r:id="Rcc054275761b4bcf"/>
    <p:sldId xmlns:r="http://schemas.openxmlformats.org/officeDocument/2006/relationships" id="259" r:id="R66df9dfb0d6e431c"/>
    <p:sldId xmlns:r="http://schemas.openxmlformats.org/officeDocument/2006/relationships" id="260" r:id="Re8453a53def74928"/>
    <p:sldId xmlns:r="http://schemas.openxmlformats.org/officeDocument/2006/relationships" id="261" r:id="R8fb468fc0fb64ed9"/>
    <p:sldId xmlns:r="http://schemas.openxmlformats.org/officeDocument/2006/relationships" id="262" r:id="R46fd003bca7c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9e00c07044e5d" /><Relationship Type="http://schemas.openxmlformats.org/officeDocument/2006/relationships/slide" Target="/ppt/slides/slide1.xml" Id="R5d079451ad86431c" /><Relationship Type="http://schemas.openxmlformats.org/officeDocument/2006/relationships/slide" Target="/ppt/slides/slide2.xml" Id="R7a7e189bc734427a" /><Relationship Type="http://schemas.openxmlformats.org/officeDocument/2006/relationships/slide" Target="/ppt/slides/slide3.xml" Id="Rcc054275761b4bcf" /><Relationship Type="http://schemas.openxmlformats.org/officeDocument/2006/relationships/slide" Target="/ppt/slides/slide4.xml" Id="R66df9dfb0d6e431c" /><Relationship Type="http://schemas.openxmlformats.org/officeDocument/2006/relationships/slide" Target="/ppt/slides/slide5.xml" Id="Re8453a53def74928" /><Relationship Type="http://schemas.openxmlformats.org/officeDocument/2006/relationships/slide" Target="/ppt/slides/slide6.xml" Id="R8fb468fc0fb64ed9" /><Relationship Type="http://schemas.openxmlformats.org/officeDocument/2006/relationships/slide" Target="/ppt/slides/slide7.xml" Id="R46fd003bca7c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8a44e5c7c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38ccf7ca742ca" /><Relationship Type="http://schemas.openxmlformats.org/officeDocument/2006/relationships/theme" Target="/ppt/slideMasters/theme/theme1.xml" Id="Ra6b1dcdab061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b38ccf7ca7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5cff207364a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ac1d0fb91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c2e03be4f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65850073e49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a88d656c6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e0a97a61a40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d8ebc639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RØRMONTASJE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RØRMONTASJE AS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11 903 491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948 566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1 988 539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4 355 461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KRINGSTAD HENRY BAGGE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BLACK AIR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827 193 372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RØRMONTASJE AS</a:t>
            </a:r>
          </a:p>
        </p:txBody>
      </p:sp>
    </p:spTree>
  </p:cSld>
  <p:clrMapOvr>
    <a:masterClrMapping xmlns:a="http://schemas.openxmlformats.org/drawingml/2006/main"/>
  </p:clrMapOvr>
</p:sld>
</file>