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8a2f5bdd0d40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085b8dcbfe47eb"/>
  </p:sldMasterIdLst>
  <p:sldIdLst>
    <p:sldId xmlns:r="http://schemas.openxmlformats.org/officeDocument/2006/relationships" id="256" r:id="Rfa796a4ee3fd4a8b"/>
    <p:sldId xmlns:r="http://schemas.openxmlformats.org/officeDocument/2006/relationships" id="257" r:id="R1a49f102db4843e5"/>
    <p:sldId xmlns:r="http://schemas.openxmlformats.org/officeDocument/2006/relationships" id="258" r:id="R6148e5aa5b4a4199"/>
    <p:sldId xmlns:r="http://schemas.openxmlformats.org/officeDocument/2006/relationships" id="259" r:id="Rbb2f3bea67594b4d"/>
    <p:sldId xmlns:r="http://schemas.openxmlformats.org/officeDocument/2006/relationships" id="260" r:id="R527d1ba3c30b4828"/>
    <p:sldId xmlns:r="http://schemas.openxmlformats.org/officeDocument/2006/relationships" id="261" r:id="Rdba96ec838ca49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085b8dcbfe47eb" /><Relationship Type="http://schemas.openxmlformats.org/officeDocument/2006/relationships/slide" Target="/ppt/slides/slide1.xml" Id="Rfa796a4ee3fd4a8b" /><Relationship Type="http://schemas.openxmlformats.org/officeDocument/2006/relationships/slide" Target="/ppt/slides/slide2.xml" Id="R1a49f102db4843e5" /><Relationship Type="http://schemas.openxmlformats.org/officeDocument/2006/relationships/slide" Target="/ppt/slides/slide3.xml" Id="R6148e5aa5b4a4199" /><Relationship Type="http://schemas.openxmlformats.org/officeDocument/2006/relationships/slide" Target="/ppt/slides/slide4.xml" Id="Rbb2f3bea67594b4d" /><Relationship Type="http://schemas.openxmlformats.org/officeDocument/2006/relationships/slide" Target="/ppt/slides/slide5.xml" Id="R527d1ba3c30b4828" /><Relationship Type="http://schemas.openxmlformats.org/officeDocument/2006/relationships/slide" Target="/ppt/slides/slide6.xml" Id="Rdba96ec838ca49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683b42d7654a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eda26c9c04e2a" /><Relationship Type="http://schemas.openxmlformats.org/officeDocument/2006/relationships/theme" Target="/ppt/slideMasters/theme/theme1.xml" Id="R1cca44eaa8f342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6eda26c9c04e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8e336101bb4e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4a9dc076e49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5039f98dc40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043c20d0844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bb87ff7d14b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2b6830cb44a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3BYGG-TAK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3BYGG-TAK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3BYGG-TAK AS ble etablert [år] og holder til i Sande I Vestfold.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3BYGG-TAK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3BYGG-TAK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3BYGG-TAK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3 000 778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53 052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235 617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724 244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3BYGG-TAK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Røllesveien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3074 Sande I Vestfold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827 366 552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3BYGG-TAK AS</a:t>
            </a:r>
          </a:p>
        </p:txBody>
      </p:sp>
    </p:spTree>
  </p:cSld>
  <p:clrMapOvr>
    <a:masterClrMapping xmlns:a="http://schemas.openxmlformats.org/drawingml/2006/main"/>
  </p:clrMapOvr>
</p:sld>
</file>