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efbc63186a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790b783da84800"/>
  </p:sldMasterIdLst>
  <p:sldIdLst>
    <p:sldId xmlns:r="http://schemas.openxmlformats.org/officeDocument/2006/relationships" id="256" r:id="R4394909603dc4e97"/>
    <p:sldId xmlns:r="http://schemas.openxmlformats.org/officeDocument/2006/relationships" id="257" r:id="Rc6260763f8cb4e75"/>
    <p:sldId xmlns:r="http://schemas.openxmlformats.org/officeDocument/2006/relationships" id="258" r:id="R332e60e098b24578"/>
    <p:sldId xmlns:r="http://schemas.openxmlformats.org/officeDocument/2006/relationships" id="259" r:id="Ra49754c33ca8444c"/>
    <p:sldId xmlns:r="http://schemas.openxmlformats.org/officeDocument/2006/relationships" id="260" r:id="R73b46e6b02664104"/>
    <p:sldId xmlns:r="http://schemas.openxmlformats.org/officeDocument/2006/relationships" id="261" r:id="R3acffd7a0bd74de7"/>
    <p:sldId xmlns:r="http://schemas.openxmlformats.org/officeDocument/2006/relationships" id="262" r:id="R9154a72036c243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90b783da84800" /><Relationship Type="http://schemas.openxmlformats.org/officeDocument/2006/relationships/slide" Target="/ppt/slides/slide1.xml" Id="R4394909603dc4e97" /><Relationship Type="http://schemas.openxmlformats.org/officeDocument/2006/relationships/slide" Target="/ppt/slides/slide2.xml" Id="Rc6260763f8cb4e75" /><Relationship Type="http://schemas.openxmlformats.org/officeDocument/2006/relationships/slide" Target="/ppt/slides/slide3.xml" Id="R332e60e098b24578" /><Relationship Type="http://schemas.openxmlformats.org/officeDocument/2006/relationships/slide" Target="/ppt/slides/slide4.xml" Id="Ra49754c33ca8444c" /><Relationship Type="http://schemas.openxmlformats.org/officeDocument/2006/relationships/slide" Target="/ppt/slides/slide5.xml" Id="R73b46e6b02664104" /><Relationship Type="http://schemas.openxmlformats.org/officeDocument/2006/relationships/slide" Target="/ppt/slides/slide6.xml" Id="R3acffd7a0bd74de7" /><Relationship Type="http://schemas.openxmlformats.org/officeDocument/2006/relationships/slide" Target="/ppt/slides/slide7.xml" Id="R9154a72036c243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b4e6d304b45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9f38be1334e81" /><Relationship Type="http://schemas.openxmlformats.org/officeDocument/2006/relationships/theme" Target="/ppt/slideMasters/theme/theme1.xml" Id="R52519aa1a6c34d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59f38be1334e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ca25dd73b4a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b544e0cff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2aa7d94b14a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5dd56712448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01e1760954c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2c9e233284c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0d9836fe445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TUNCOMP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TUNCOMP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TUNCOMP AS ble etablert [år] og holder til i Risøyhamn.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TUNCOMP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TUNCOMP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TUNCOMP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−1 527 329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6 531 502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249 679 948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257 410 988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TUNCOMP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FRODE MICHAL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TUNCOMP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8484 Risøyhamn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827 438 782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TUNCOMP AS</a:t>
            </a:r>
          </a:p>
        </p:txBody>
      </p:sp>
    </p:spTree>
  </p:cSld>
  <p:clrMapOvr>
    <a:masterClrMapping xmlns:a="http://schemas.openxmlformats.org/drawingml/2006/main"/>
  </p:clrMapOvr>
</p:sld>
</file>