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b8a8de208141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99dafaa4244a25"/>
  </p:sldMasterIdLst>
  <p:sldIdLst>
    <p:sldId xmlns:r="http://schemas.openxmlformats.org/officeDocument/2006/relationships" id="256" r:id="R647cf62612e5417f"/>
    <p:sldId xmlns:r="http://schemas.openxmlformats.org/officeDocument/2006/relationships" id="257" r:id="R24a4d708d1e942ff"/>
    <p:sldId xmlns:r="http://schemas.openxmlformats.org/officeDocument/2006/relationships" id="258" r:id="Ra4df4dd9ee224040"/>
    <p:sldId xmlns:r="http://schemas.openxmlformats.org/officeDocument/2006/relationships" id="259" r:id="Rb97a0f1c8887407b"/>
    <p:sldId xmlns:r="http://schemas.openxmlformats.org/officeDocument/2006/relationships" id="260" r:id="Rbdb04f9eaa30455e"/>
    <p:sldId xmlns:r="http://schemas.openxmlformats.org/officeDocument/2006/relationships" id="261" r:id="R58f324cf4fae46f9"/>
    <p:sldId xmlns:r="http://schemas.openxmlformats.org/officeDocument/2006/relationships" id="262" r:id="R1d03155023df4b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99dafaa4244a25" /><Relationship Type="http://schemas.openxmlformats.org/officeDocument/2006/relationships/slide" Target="/ppt/slides/slide1.xml" Id="R647cf62612e5417f" /><Relationship Type="http://schemas.openxmlformats.org/officeDocument/2006/relationships/slide" Target="/ppt/slides/slide2.xml" Id="R24a4d708d1e942ff" /><Relationship Type="http://schemas.openxmlformats.org/officeDocument/2006/relationships/slide" Target="/ppt/slides/slide3.xml" Id="Ra4df4dd9ee224040" /><Relationship Type="http://schemas.openxmlformats.org/officeDocument/2006/relationships/slide" Target="/ppt/slides/slide4.xml" Id="Rb97a0f1c8887407b" /><Relationship Type="http://schemas.openxmlformats.org/officeDocument/2006/relationships/slide" Target="/ppt/slides/slide5.xml" Id="Rbdb04f9eaa30455e" /><Relationship Type="http://schemas.openxmlformats.org/officeDocument/2006/relationships/slide" Target="/ppt/slides/slide6.xml" Id="R58f324cf4fae46f9" /><Relationship Type="http://schemas.openxmlformats.org/officeDocument/2006/relationships/slide" Target="/ppt/slides/slide7.xml" Id="R1d03155023df4b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4e14e59bec4c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5f51ea97b4ec1" /><Relationship Type="http://schemas.openxmlformats.org/officeDocument/2006/relationships/theme" Target="/ppt/slideMasters/theme/theme1.xml" Id="R20f945b99a3346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95f51ea97b4e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e04ed0a0e48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cada6f0a94c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cb7e408b84a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d2db565334d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f52cfe5da40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9999e1d2f4a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94df3454343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TRIA REGNSKAP AS ble etablert [år] og holder til i Sørreisa.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2 359 944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101 473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207 585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1 082 640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MARTHE ELVEVOLL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Lyshaugveien 139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9310 Sørreisa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827 508 462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TRIA REGNSKAP AS</a:t>
            </a:r>
          </a:p>
        </p:txBody>
      </p:sp>
    </p:spTree>
  </p:cSld>
  <p:clrMapOvr>
    <a:masterClrMapping xmlns:a="http://schemas.openxmlformats.org/drawingml/2006/main"/>
  </p:clrMapOvr>
</p:sld>
</file>