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45da700789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a2ff4efbd45b9"/>
  </p:sldMasterIdLst>
  <p:sldIdLst>
    <p:sldId xmlns:r="http://schemas.openxmlformats.org/officeDocument/2006/relationships" id="256" r:id="Rf6545d8c01a944b6"/>
    <p:sldId xmlns:r="http://schemas.openxmlformats.org/officeDocument/2006/relationships" id="257" r:id="R5bf06846707b4712"/>
    <p:sldId xmlns:r="http://schemas.openxmlformats.org/officeDocument/2006/relationships" id="258" r:id="R2d2cb9d4d4fc402c"/>
    <p:sldId xmlns:r="http://schemas.openxmlformats.org/officeDocument/2006/relationships" id="259" r:id="R47b41457510d41d6"/>
    <p:sldId xmlns:r="http://schemas.openxmlformats.org/officeDocument/2006/relationships" id="260" r:id="R9326e29b109c44a8"/>
    <p:sldId xmlns:r="http://schemas.openxmlformats.org/officeDocument/2006/relationships" id="261" r:id="R130a726783fb48d3"/>
    <p:sldId xmlns:r="http://schemas.openxmlformats.org/officeDocument/2006/relationships" id="262" r:id="R6de01c295441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a2ff4efbd45b9" /><Relationship Type="http://schemas.openxmlformats.org/officeDocument/2006/relationships/slide" Target="/ppt/slides/slide1.xml" Id="Rf6545d8c01a944b6" /><Relationship Type="http://schemas.openxmlformats.org/officeDocument/2006/relationships/slide" Target="/ppt/slides/slide2.xml" Id="R5bf06846707b4712" /><Relationship Type="http://schemas.openxmlformats.org/officeDocument/2006/relationships/slide" Target="/ppt/slides/slide3.xml" Id="R2d2cb9d4d4fc402c" /><Relationship Type="http://schemas.openxmlformats.org/officeDocument/2006/relationships/slide" Target="/ppt/slides/slide4.xml" Id="R47b41457510d41d6" /><Relationship Type="http://schemas.openxmlformats.org/officeDocument/2006/relationships/slide" Target="/ppt/slides/slide5.xml" Id="R9326e29b109c44a8" /><Relationship Type="http://schemas.openxmlformats.org/officeDocument/2006/relationships/slide" Target="/ppt/slides/slide6.xml" Id="R130a726783fb48d3" /><Relationship Type="http://schemas.openxmlformats.org/officeDocument/2006/relationships/slide" Target="/ppt/slides/slide7.xml" Id="R6de01c295441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b414361f8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a473e583f4401" /><Relationship Type="http://schemas.openxmlformats.org/officeDocument/2006/relationships/theme" Target="/ppt/slideMasters/theme/theme1.xml" Id="R64292005ebb245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a473e583f44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dfa058d4d44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4ee523b4e4c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e33a1669140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7d9df86534a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ecb9047a7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bebdc903045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bfd9f7dbf4d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BOMER FRYDENLUND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BOMER FRYDENLUND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BOMER FRYDENLUND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BOMER FRYDENLUND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BOMER FRYDENLUND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BOMER FRYDENLUND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−3 228 214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−9 481 012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57 056 599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BOMER FRYDENLUND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BOMER TOMTESELSKAP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BOMER FRYDENLUND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BoMer as, Observatoriegata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827 892 602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BOMER FRYDENLUND AS</a:t>
            </a:r>
          </a:p>
        </p:txBody>
      </p:sp>
    </p:spTree>
  </p:cSld>
  <p:clrMapOvr>
    <a:masterClrMapping xmlns:a="http://schemas.openxmlformats.org/drawingml/2006/main"/>
  </p:clrMapOvr>
</p:sld>
</file>