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a5fb5e13a9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93f99300004aa0"/>
  </p:sldMasterIdLst>
  <p:sldIdLst>
    <p:sldId xmlns:r="http://schemas.openxmlformats.org/officeDocument/2006/relationships" id="256" r:id="R8c671ad7490f4e60"/>
    <p:sldId xmlns:r="http://schemas.openxmlformats.org/officeDocument/2006/relationships" id="257" r:id="R2249471ea7b14a0c"/>
    <p:sldId xmlns:r="http://schemas.openxmlformats.org/officeDocument/2006/relationships" id="258" r:id="R68387664116847aa"/>
    <p:sldId xmlns:r="http://schemas.openxmlformats.org/officeDocument/2006/relationships" id="259" r:id="R54160633115447de"/>
    <p:sldId xmlns:r="http://schemas.openxmlformats.org/officeDocument/2006/relationships" id="260" r:id="R6d9d44b7040c43ae"/>
    <p:sldId xmlns:r="http://schemas.openxmlformats.org/officeDocument/2006/relationships" id="261" r:id="R0043004f5a2c40bf"/>
    <p:sldId xmlns:r="http://schemas.openxmlformats.org/officeDocument/2006/relationships" id="262" r:id="R924e8489a76b45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3f99300004aa0" /><Relationship Type="http://schemas.openxmlformats.org/officeDocument/2006/relationships/slide" Target="/ppt/slides/slide1.xml" Id="R8c671ad7490f4e60" /><Relationship Type="http://schemas.openxmlformats.org/officeDocument/2006/relationships/slide" Target="/ppt/slides/slide2.xml" Id="R2249471ea7b14a0c" /><Relationship Type="http://schemas.openxmlformats.org/officeDocument/2006/relationships/slide" Target="/ppt/slides/slide3.xml" Id="R68387664116847aa" /><Relationship Type="http://schemas.openxmlformats.org/officeDocument/2006/relationships/slide" Target="/ppt/slides/slide4.xml" Id="R54160633115447de" /><Relationship Type="http://schemas.openxmlformats.org/officeDocument/2006/relationships/slide" Target="/ppt/slides/slide5.xml" Id="R6d9d44b7040c43ae" /><Relationship Type="http://schemas.openxmlformats.org/officeDocument/2006/relationships/slide" Target="/ppt/slides/slide6.xml" Id="R0043004f5a2c40bf" /><Relationship Type="http://schemas.openxmlformats.org/officeDocument/2006/relationships/slide" Target="/ppt/slides/slide7.xml" Id="R924e8489a76b45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8b2ed5cd3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84bd322514ef3" /><Relationship Type="http://schemas.openxmlformats.org/officeDocument/2006/relationships/theme" Target="/ppt/slideMasters/theme/theme1.xml" Id="Rbbf8ec04e10c47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484bd32251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8f161aaa4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2c58890ed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5a7b8f3cd45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1a28be35a46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f22afbbbd43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3838797e040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c6aa9a9684d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DESYVFJELL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DESYVFJELL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DESYVFJELL 3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DESYVFJELL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DESYVFJELL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DESYVFJELL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649 358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7 304 614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56 071 838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DESYVFJELL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DESYVFJELL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DESYVFJELL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Statsminister Michelsens veg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828 085 352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DESYVFJELL 3 AS</a:t>
            </a:r>
          </a:p>
        </p:txBody>
      </p:sp>
    </p:spTree>
  </p:cSld>
  <p:clrMapOvr>
    <a:masterClrMapping xmlns:a="http://schemas.openxmlformats.org/drawingml/2006/main"/>
  </p:clrMapOvr>
</p:sld>
</file>