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e18a85dd6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2a4825689485a"/>
  </p:sldMasterIdLst>
  <p:sldIdLst>
    <p:sldId xmlns:r="http://schemas.openxmlformats.org/officeDocument/2006/relationships" id="256" r:id="R4ff7a0fd098c4ba8"/>
    <p:sldId xmlns:r="http://schemas.openxmlformats.org/officeDocument/2006/relationships" id="257" r:id="R85c837fd44b64f36"/>
    <p:sldId xmlns:r="http://schemas.openxmlformats.org/officeDocument/2006/relationships" id="258" r:id="R726d6e90da894132"/>
    <p:sldId xmlns:r="http://schemas.openxmlformats.org/officeDocument/2006/relationships" id="259" r:id="R0e0bd8d631e3426d"/>
    <p:sldId xmlns:r="http://schemas.openxmlformats.org/officeDocument/2006/relationships" id="260" r:id="R8c05e1105c054bde"/>
    <p:sldId xmlns:r="http://schemas.openxmlformats.org/officeDocument/2006/relationships" id="261" r:id="Ra724eed377b34bc9"/>
    <p:sldId xmlns:r="http://schemas.openxmlformats.org/officeDocument/2006/relationships" id="262" r:id="R3c8ee30455594b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2a4825689485a" /><Relationship Type="http://schemas.openxmlformats.org/officeDocument/2006/relationships/slide" Target="/ppt/slides/slide1.xml" Id="R4ff7a0fd098c4ba8" /><Relationship Type="http://schemas.openxmlformats.org/officeDocument/2006/relationships/slide" Target="/ppt/slides/slide2.xml" Id="R85c837fd44b64f36" /><Relationship Type="http://schemas.openxmlformats.org/officeDocument/2006/relationships/slide" Target="/ppt/slides/slide3.xml" Id="R726d6e90da894132" /><Relationship Type="http://schemas.openxmlformats.org/officeDocument/2006/relationships/slide" Target="/ppt/slides/slide4.xml" Id="R0e0bd8d631e3426d" /><Relationship Type="http://schemas.openxmlformats.org/officeDocument/2006/relationships/slide" Target="/ppt/slides/slide5.xml" Id="R8c05e1105c054bde" /><Relationship Type="http://schemas.openxmlformats.org/officeDocument/2006/relationships/slide" Target="/ppt/slides/slide6.xml" Id="Ra724eed377b34bc9" /><Relationship Type="http://schemas.openxmlformats.org/officeDocument/2006/relationships/slide" Target="/ppt/slides/slide7.xml" Id="R3c8ee30455594b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1d1f46f84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f6310f506480e" /><Relationship Type="http://schemas.openxmlformats.org/officeDocument/2006/relationships/theme" Target="/ppt/slideMasters/theme/theme1.xml" Id="Ra0b1491fced3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f6310f506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506477e90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7a7a730d7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f35e609a7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daab71ba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71c09b5e945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5fbb3337c4e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c805f758649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JENSHAGEN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1 456 258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554 140 066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554 562 730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STÆRKEBYE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AKA AS, 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828 101 412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JENSHAGEN AS</a:t>
            </a:r>
          </a:p>
        </p:txBody>
      </p:sp>
    </p:spTree>
  </p:cSld>
  <p:clrMapOvr>
    <a:masterClrMapping xmlns:a="http://schemas.openxmlformats.org/drawingml/2006/main"/>
  </p:clrMapOvr>
</p:sld>
</file>