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be0123da8148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41a94fb7384684"/>
  </p:sldMasterIdLst>
  <p:sldIdLst>
    <p:sldId xmlns:r="http://schemas.openxmlformats.org/officeDocument/2006/relationships" id="256" r:id="Rced1611065a04103"/>
    <p:sldId xmlns:r="http://schemas.openxmlformats.org/officeDocument/2006/relationships" id="257" r:id="Rb3e3d69edfb9467b"/>
    <p:sldId xmlns:r="http://schemas.openxmlformats.org/officeDocument/2006/relationships" id="258" r:id="R656cbb747ed14986"/>
    <p:sldId xmlns:r="http://schemas.openxmlformats.org/officeDocument/2006/relationships" id="259" r:id="R00c95c1a47394f2d"/>
    <p:sldId xmlns:r="http://schemas.openxmlformats.org/officeDocument/2006/relationships" id="260" r:id="Rd62a20e3a623417f"/>
    <p:sldId xmlns:r="http://schemas.openxmlformats.org/officeDocument/2006/relationships" id="261" r:id="Ra149f0aa7c884132"/>
    <p:sldId xmlns:r="http://schemas.openxmlformats.org/officeDocument/2006/relationships" id="262" r:id="R466d0209084149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41a94fb7384684" /><Relationship Type="http://schemas.openxmlformats.org/officeDocument/2006/relationships/slide" Target="/ppt/slides/slide1.xml" Id="Rced1611065a04103" /><Relationship Type="http://schemas.openxmlformats.org/officeDocument/2006/relationships/slide" Target="/ppt/slides/slide2.xml" Id="Rb3e3d69edfb9467b" /><Relationship Type="http://schemas.openxmlformats.org/officeDocument/2006/relationships/slide" Target="/ppt/slides/slide3.xml" Id="R656cbb747ed14986" /><Relationship Type="http://schemas.openxmlformats.org/officeDocument/2006/relationships/slide" Target="/ppt/slides/slide4.xml" Id="R00c95c1a47394f2d" /><Relationship Type="http://schemas.openxmlformats.org/officeDocument/2006/relationships/slide" Target="/ppt/slides/slide5.xml" Id="Rd62a20e3a623417f" /><Relationship Type="http://schemas.openxmlformats.org/officeDocument/2006/relationships/slide" Target="/ppt/slides/slide6.xml" Id="Ra149f0aa7c884132" /><Relationship Type="http://schemas.openxmlformats.org/officeDocument/2006/relationships/slide" Target="/ppt/slides/slide7.xml" Id="R466d0209084149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4a3d2dd55146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23c50bec94296" /><Relationship Type="http://schemas.openxmlformats.org/officeDocument/2006/relationships/theme" Target="/ppt/slideMasters/theme/theme1.xml" Id="Rfc14493d913c4b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323c50bec942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114182b52842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25ef858cc42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4eb0152ea48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7f1260b534b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ea5334307a4d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8d0731845f49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3971aed4249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NIGHTSOUL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NIGHTSOUL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NIGHTSOUL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NIGHTSOUL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NIGHTSOUL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NIGHTSOUL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306 662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NIGHTSOUL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NATT SCHEEL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NIGHTSOUL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Holmenkollveien 41B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828 206 702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NIGHTSOUL AS</a:t>
            </a:r>
          </a:p>
        </p:txBody>
      </p:sp>
    </p:spTree>
  </p:cSld>
  <p:clrMapOvr>
    <a:masterClrMapping xmlns:a="http://schemas.openxmlformats.org/drawingml/2006/main"/>
  </p:clrMapOvr>
</p:sld>
</file>