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f30b683b19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1986638d8a4f0e"/>
  </p:sldMasterIdLst>
  <p:sldIdLst>
    <p:sldId xmlns:r="http://schemas.openxmlformats.org/officeDocument/2006/relationships" id="256" r:id="Ra7e0f532ef8d4d9b"/>
    <p:sldId xmlns:r="http://schemas.openxmlformats.org/officeDocument/2006/relationships" id="257" r:id="Rc99273fb8b2d4dec"/>
    <p:sldId xmlns:r="http://schemas.openxmlformats.org/officeDocument/2006/relationships" id="258" r:id="R1bfaaa650a024788"/>
    <p:sldId xmlns:r="http://schemas.openxmlformats.org/officeDocument/2006/relationships" id="259" r:id="R69b6067d256b47ff"/>
    <p:sldId xmlns:r="http://schemas.openxmlformats.org/officeDocument/2006/relationships" id="260" r:id="R8d444bb1f54f4cc1"/>
    <p:sldId xmlns:r="http://schemas.openxmlformats.org/officeDocument/2006/relationships" id="261" r:id="R302154d562364619"/>
    <p:sldId xmlns:r="http://schemas.openxmlformats.org/officeDocument/2006/relationships" id="262" r:id="R4f4c5297285a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986638d8a4f0e" /><Relationship Type="http://schemas.openxmlformats.org/officeDocument/2006/relationships/slide" Target="/ppt/slides/slide1.xml" Id="Ra7e0f532ef8d4d9b" /><Relationship Type="http://schemas.openxmlformats.org/officeDocument/2006/relationships/slide" Target="/ppt/slides/slide2.xml" Id="Rc99273fb8b2d4dec" /><Relationship Type="http://schemas.openxmlformats.org/officeDocument/2006/relationships/slide" Target="/ppt/slides/slide3.xml" Id="R1bfaaa650a024788" /><Relationship Type="http://schemas.openxmlformats.org/officeDocument/2006/relationships/slide" Target="/ppt/slides/slide4.xml" Id="R69b6067d256b47ff" /><Relationship Type="http://schemas.openxmlformats.org/officeDocument/2006/relationships/slide" Target="/ppt/slides/slide5.xml" Id="R8d444bb1f54f4cc1" /><Relationship Type="http://schemas.openxmlformats.org/officeDocument/2006/relationships/slide" Target="/ppt/slides/slide6.xml" Id="R302154d562364619" /><Relationship Type="http://schemas.openxmlformats.org/officeDocument/2006/relationships/slide" Target="/ppt/slides/slide7.xml" Id="R4f4c5297285a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441b9b2ed4a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458bfeab4bb1" /><Relationship Type="http://schemas.openxmlformats.org/officeDocument/2006/relationships/theme" Target="/ppt/slideMasters/theme/theme1.xml" Id="R4c33d4afaec1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f458bfeab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eb7f28a68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e0dcb9c5b49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e9eaa6725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69af3d3d6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36492b9e9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98d51d259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319ac696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FULL-BYGGEKONTROLL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FULL-BYGGEKONTROLL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RICSO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Grønørveien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828 650 262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