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7e2ffc59ca43f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4d691091be0437b"/>
  </p:sldMasterIdLst>
  <p:sldIdLst>
    <p:sldId xmlns:r="http://schemas.openxmlformats.org/officeDocument/2006/relationships" id="256" r:id="Rbe10cea8649d4fd0"/>
    <p:sldId xmlns:r="http://schemas.openxmlformats.org/officeDocument/2006/relationships" id="257" r:id="R9a13250135f641f8"/>
    <p:sldId xmlns:r="http://schemas.openxmlformats.org/officeDocument/2006/relationships" id="258" r:id="Re51feb3cdf514a28"/>
    <p:sldId xmlns:r="http://schemas.openxmlformats.org/officeDocument/2006/relationships" id="259" r:id="R9efebb98b5a545ef"/>
    <p:sldId xmlns:r="http://schemas.openxmlformats.org/officeDocument/2006/relationships" id="260" r:id="R9322943667474336"/>
    <p:sldId xmlns:r="http://schemas.openxmlformats.org/officeDocument/2006/relationships" id="261" r:id="Rf011bc04c83d4add"/>
    <p:sldId xmlns:r="http://schemas.openxmlformats.org/officeDocument/2006/relationships" id="262" r:id="R94c64f779342480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d691091be0437b" /><Relationship Type="http://schemas.openxmlformats.org/officeDocument/2006/relationships/slide" Target="/ppt/slides/slide1.xml" Id="Rbe10cea8649d4fd0" /><Relationship Type="http://schemas.openxmlformats.org/officeDocument/2006/relationships/slide" Target="/ppt/slides/slide2.xml" Id="R9a13250135f641f8" /><Relationship Type="http://schemas.openxmlformats.org/officeDocument/2006/relationships/slide" Target="/ppt/slides/slide3.xml" Id="Re51feb3cdf514a28" /><Relationship Type="http://schemas.openxmlformats.org/officeDocument/2006/relationships/slide" Target="/ppt/slides/slide4.xml" Id="R9efebb98b5a545ef" /><Relationship Type="http://schemas.openxmlformats.org/officeDocument/2006/relationships/slide" Target="/ppt/slides/slide5.xml" Id="R9322943667474336" /><Relationship Type="http://schemas.openxmlformats.org/officeDocument/2006/relationships/slide" Target="/ppt/slides/slide6.xml" Id="Rf011bc04c83d4add" /><Relationship Type="http://schemas.openxmlformats.org/officeDocument/2006/relationships/slide" Target="/ppt/slides/slide7.xml" Id="R94c64f779342480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5e98f04e4e4a5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04dc096a384e7a" /><Relationship Type="http://schemas.openxmlformats.org/officeDocument/2006/relationships/theme" Target="/ppt/slideMasters/theme/theme1.xml" Id="Rcc8a7cf4fdec47b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404dc096a384e7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05f46843dd4b5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8314c2e9d5408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7b9b93201f464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1299afaa744f8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cc33038f4e469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ee7157bc2d478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201de0d6be445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SEIDR.AI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SEIDR.AI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SEIDR.AI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SEIDR.AI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SEIDR.AI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SEIDR.AI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83 490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−80 382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−78 097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−373 370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427 341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SEIDR.AI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BOREAS INVEST AS  –  42,0 %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INFRACITY AS  –  33,2 %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NIN VENTURE AS  –  13,5 %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ABRADO AS  –  8,3 %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SKARVET INVEST AS  –  2,4 %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FELETI ITA GROUP AS  –  0,5 %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SEIDR.AI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828 964 402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SEIDR.AI AS</a:t>
            </a:r>
          </a:p>
        </p:txBody>
      </p:sp>
    </p:spTree>
  </p:cSld>
  <p:clrMapOvr>
    <a:masterClrMapping xmlns:a="http://schemas.openxmlformats.org/drawingml/2006/main"/>
  </p:clrMapOvr>
</p:sld>
</file>