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e0a28f16ca4d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86e52f8ea04de3"/>
  </p:sldMasterIdLst>
  <p:sldIdLst>
    <p:sldId xmlns:r="http://schemas.openxmlformats.org/officeDocument/2006/relationships" id="256" r:id="R27141c7b3b394664"/>
    <p:sldId xmlns:r="http://schemas.openxmlformats.org/officeDocument/2006/relationships" id="257" r:id="Rc4862af1031b4661"/>
    <p:sldId xmlns:r="http://schemas.openxmlformats.org/officeDocument/2006/relationships" id="258" r:id="Rbbdc4dc6e7fa4c83"/>
    <p:sldId xmlns:r="http://schemas.openxmlformats.org/officeDocument/2006/relationships" id="259" r:id="R723ea909a8394870"/>
    <p:sldId xmlns:r="http://schemas.openxmlformats.org/officeDocument/2006/relationships" id="260" r:id="R288f029ec996435c"/>
    <p:sldId xmlns:r="http://schemas.openxmlformats.org/officeDocument/2006/relationships" id="261" r:id="R65973ec3b54f4c95"/>
    <p:sldId xmlns:r="http://schemas.openxmlformats.org/officeDocument/2006/relationships" id="262" r:id="R783982a447324d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86e52f8ea04de3" /><Relationship Type="http://schemas.openxmlformats.org/officeDocument/2006/relationships/slide" Target="/ppt/slides/slide1.xml" Id="R27141c7b3b394664" /><Relationship Type="http://schemas.openxmlformats.org/officeDocument/2006/relationships/slide" Target="/ppt/slides/slide2.xml" Id="Rc4862af1031b4661" /><Relationship Type="http://schemas.openxmlformats.org/officeDocument/2006/relationships/slide" Target="/ppt/slides/slide3.xml" Id="Rbbdc4dc6e7fa4c83" /><Relationship Type="http://schemas.openxmlformats.org/officeDocument/2006/relationships/slide" Target="/ppt/slides/slide4.xml" Id="R723ea909a8394870" /><Relationship Type="http://schemas.openxmlformats.org/officeDocument/2006/relationships/slide" Target="/ppt/slides/slide5.xml" Id="R288f029ec996435c" /><Relationship Type="http://schemas.openxmlformats.org/officeDocument/2006/relationships/slide" Target="/ppt/slides/slide6.xml" Id="R65973ec3b54f4c95" /><Relationship Type="http://schemas.openxmlformats.org/officeDocument/2006/relationships/slide" Target="/ppt/slides/slide7.xml" Id="R783982a447324d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58f3ad8a5845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23cce9e1e41b0" /><Relationship Type="http://schemas.openxmlformats.org/officeDocument/2006/relationships/theme" Target="/ppt/slideMasters/theme/theme1.xml" Id="R2a3e9c69d4ef4a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f23cce9e1e41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f69bce91a94e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4097ca59c47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7085a4a3146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c749122354e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37c4b9bdc49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a47ffda714df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50ce8f1204e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LARS BREKKE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BREKKE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BREKKE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BREKKE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BREKKE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BREKKE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1 454 097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131 189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102 635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478 805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720 808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BREKKE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BREKKE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Holtveien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829 624 362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BREKKE AS</a:t>
            </a:r>
          </a:p>
        </p:txBody>
      </p:sp>
    </p:spTree>
  </p:cSld>
  <p:clrMapOvr>
    <a:masterClrMapping xmlns:a="http://schemas.openxmlformats.org/drawingml/2006/main"/>
  </p:clrMapOvr>
</p:sld>
</file>